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7"/>
  </p:notesMasterIdLst>
  <p:sldIdLst>
    <p:sldId id="256" r:id="rId3"/>
    <p:sldId id="275" r:id="rId4"/>
    <p:sldId id="274" r:id="rId5"/>
    <p:sldId id="270" r:id="rId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4" autoAdjust="0"/>
    <p:restoredTop sz="93704" autoAdjust="0"/>
  </p:normalViewPr>
  <p:slideViewPr>
    <p:cSldViewPr snapToGrid="0" snapToObjects="1">
      <p:cViewPr varScale="1">
        <p:scale>
          <a:sx n="72" d="100"/>
          <a:sy n="72" d="100"/>
        </p:scale>
        <p:origin x="498" y="60"/>
      </p:cViewPr>
      <p:guideLst/>
    </p:cSldViewPr>
  </p:slideViewPr>
  <p:outlineViewPr>
    <p:cViewPr>
      <p:scale>
        <a:sx n="33" d="100"/>
        <a:sy n="33" d="100"/>
      </p:scale>
      <p:origin x="0" y="-65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428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2018/1/16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cs typeface="+mn-ea"/>
                <a:sym typeface="+mn-lt"/>
              </a:rPr>
              <a:t>根据光源位置与投影平面方程实时计算投影矩阵，物体与投影矩阵相乘得到阴影。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cs typeface="+mn-ea"/>
                <a:sym typeface="+mn-lt"/>
              </a:rPr>
              <a:t>定义</a:t>
            </a:r>
            <a:r>
              <a:rPr lang="en-US" altLang="zh-CN" sz="1200" dirty="0">
                <a:cs typeface="+mn-ea"/>
                <a:sym typeface="+mn-lt"/>
              </a:rPr>
              <a:t>Particle</a:t>
            </a:r>
            <a:r>
              <a:rPr lang="zh-CN" altLang="en-US" sz="1200" dirty="0">
                <a:cs typeface="+mn-ea"/>
                <a:sym typeface="+mn-lt"/>
              </a:rPr>
              <a:t>类和</a:t>
            </a:r>
            <a:r>
              <a:rPr lang="en-US" altLang="zh-CN" sz="1200" dirty="0">
                <a:cs typeface="+mn-ea"/>
                <a:sym typeface="+mn-lt"/>
              </a:rPr>
              <a:t>Emitter</a:t>
            </a:r>
            <a:r>
              <a:rPr lang="zh-CN" altLang="en-US" sz="1200" dirty="0">
                <a:cs typeface="+mn-ea"/>
                <a:sym typeface="+mn-lt"/>
              </a:rPr>
              <a:t>类，在火焰轮廓内随机生成</a:t>
            </a:r>
            <a:r>
              <a:rPr lang="en-US" altLang="zh-CN" sz="1200" dirty="0">
                <a:cs typeface="+mn-ea"/>
                <a:sym typeface="+mn-lt"/>
              </a:rPr>
              <a:t>5000</a:t>
            </a:r>
            <a:r>
              <a:rPr lang="zh-CN" altLang="en-US" sz="1200" dirty="0">
                <a:cs typeface="+mn-ea"/>
                <a:sym typeface="+mn-lt"/>
              </a:rPr>
              <a:t>左右的粒子，并模拟粒子的不规则运动。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8857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735138" y="2152742"/>
            <a:ext cx="8721725" cy="1892300"/>
          </a:xfrm>
          <a:prstGeom prst="rect">
            <a:avLst/>
          </a:prstGeom>
        </p:spPr>
        <p:txBody>
          <a:bodyPr/>
          <a:lstStyle>
            <a:lvl1pPr algn="ctr">
              <a:defRPr lang="zh-CN" altLang="en-US" sz="7200" b="1" dirty="0">
                <a:blipFill dpi="0"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 marL="0" lvl="0" indent="0" algn="ctr">
              <a:buNone/>
            </a:pPr>
            <a:endParaRPr lang="zh-CN" altLang="en-US" dirty="0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4371603" y="1397642"/>
            <a:ext cx="3448794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3200" dirty="0"/>
            </a:lvl1pPr>
          </a:lstStyle>
          <a:p>
            <a:pPr marL="0" lvl="0" algn="ctr" defTabSz="914377"/>
            <a:endParaRPr lang="zh-CN" altLang="en-US" dirty="0"/>
          </a:p>
        </p:txBody>
      </p:sp>
      <p:sp>
        <p:nvSpPr>
          <p:cNvPr id="16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638550" y="4349277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17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638550" y="4700503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83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842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95328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63570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981200" cy="332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4055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794000" y="2405594"/>
            <a:ext cx="6946766" cy="914400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610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2630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2" r:id="rId2"/>
    <p:sldLayoutId id="2147483687" r:id="rId3"/>
    <p:sldLayoutId id="2147483693" r:id="rId4"/>
    <p:sldLayoutId id="2147483688" r:id="rId5"/>
    <p:sldLayoutId id="2147483686" r:id="rId6"/>
    <p:sldLayoutId id="2147483682" r:id="rId7"/>
    <p:sldLayoutId id="2147483690" r:id="rId8"/>
    <p:sldLayoutId id="2147483691" r:id="rId9"/>
    <p:sldLayoutId id="214748366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35139" y="2152742"/>
            <a:ext cx="7207156" cy="18923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基于</a:t>
            </a:r>
            <a:r>
              <a:rPr lang="en-US" altLang="zh-CN" dirty="0"/>
              <a:t>OpenGL</a:t>
            </a:r>
            <a:r>
              <a:rPr lang="zh-CN" altLang="en-US" dirty="0"/>
              <a:t>的桌球游戏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604934" y="1626083"/>
            <a:ext cx="4996515" cy="978729"/>
          </a:xfrm>
        </p:spPr>
        <p:txBody>
          <a:bodyPr/>
          <a:lstStyle/>
          <a:p>
            <a:r>
              <a:rPr lang="zh-CN" altLang="en-US" dirty="0"/>
              <a:t>计算机图形学课程大作业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zh-CN" altLang="en-US" dirty="0">
                <a:sym typeface="+mn-lt"/>
              </a:rPr>
              <a:t>小组成员：王钰博、邓墨琳、余淏</a:t>
            </a:r>
            <a:endParaRPr lang="en-US" altLang="zh-CN" dirty="0">
              <a:sym typeface="+mn-lt"/>
            </a:endParaRPr>
          </a:p>
          <a:p>
            <a:pPr algn="ctr"/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zh-CN" altLang="en-US" dirty="0"/>
              <a:t>报告人：邓墨琳</a:t>
            </a:r>
          </a:p>
        </p:txBody>
      </p:sp>
    </p:spTree>
    <p:extLst>
      <p:ext uri="{BB962C8B-B14F-4D97-AF65-F5344CB8AC3E}">
        <p14:creationId xmlns:p14="http://schemas.microsoft.com/office/powerpoint/2010/main" val="119001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Keypoints</a:t>
            </a:r>
            <a:endParaRPr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809127" y="1539197"/>
            <a:ext cx="4739686" cy="1597527"/>
            <a:chOff x="812799" y="4050394"/>
            <a:chExt cx="3543302" cy="1194282"/>
          </a:xfrm>
        </p:grpSpPr>
        <p:sp>
          <p:nvSpPr>
            <p:cNvPr id="8" name="矩形 7"/>
            <p:cNvSpPr/>
            <p:nvPr/>
          </p:nvSpPr>
          <p:spPr>
            <a:xfrm>
              <a:off x="812799" y="4050394"/>
              <a:ext cx="3543301" cy="8297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Freeform 98"/>
            <p:cNvSpPr>
              <a:spLocks noEditPoints="1"/>
            </p:cNvSpPr>
            <p:nvPr/>
          </p:nvSpPr>
          <p:spPr bwMode="auto">
            <a:xfrm>
              <a:off x="1070940" y="4198938"/>
              <a:ext cx="491256" cy="492124"/>
            </a:xfrm>
            <a:custGeom>
              <a:avLst/>
              <a:gdLst>
                <a:gd name="T0" fmla="*/ 516 w 800"/>
                <a:gd name="T1" fmla="*/ 118 h 800"/>
                <a:gd name="T2" fmla="*/ 451 w 800"/>
                <a:gd name="T3" fmla="*/ 3 h 800"/>
                <a:gd name="T4" fmla="*/ 365 w 800"/>
                <a:gd name="T5" fmla="*/ 123 h 800"/>
                <a:gd name="T6" fmla="*/ 278 w 800"/>
                <a:gd name="T7" fmla="*/ 225 h 800"/>
                <a:gd name="T8" fmla="*/ 303 w 800"/>
                <a:gd name="T9" fmla="*/ 280 h 800"/>
                <a:gd name="T10" fmla="*/ 394 w 800"/>
                <a:gd name="T11" fmla="*/ 303 h 800"/>
                <a:gd name="T12" fmla="*/ 482 w 800"/>
                <a:gd name="T13" fmla="*/ 180 h 800"/>
                <a:gd name="T14" fmla="*/ 462 w 800"/>
                <a:gd name="T15" fmla="*/ 43 h 800"/>
                <a:gd name="T16" fmla="*/ 511 w 800"/>
                <a:gd name="T17" fmla="*/ 470 h 800"/>
                <a:gd name="T18" fmla="*/ 429 w 800"/>
                <a:gd name="T19" fmla="*/ 394 h 800"/>
                <a:gd name="T20" fmla="*/ 365 w 800"/>
                <a:gd name="T21" fmla="*/ 409 h 800"/>
                <a:gd name="T22" fmla="*/ 320 w 800"/>
                <a:gd name="T23" fmla="*/ 528 h 800"/>
                <a:gd name="T24" fmla="*/ 313 w 800"/>
                <a:gd name="T25" fmla="*/ 603 h 800"/>
                <a:gd name="T26" fmla="*/ 484 w 800"/>
                <a:gd name="T27" fmla="*/ 517 h 800"/>
                <a:gd name="T28" fmla="*/ 20 w 800"/>
                <a:gd name="T29" fmla="*/ 456 h 800"/>
                <a:gd name="T30" fmla="*/ 147 w 800"/>
                <a:gd name="T31" fmla="*/ 546 h 800"/>
                <a:gd name="T32" fmla="*/ 224 w 800"/>
                <a:gd name="T33" fmla="*/ 590 h 800"/>
                <a:gd name="T34" fmla="*/ 313 w 800"/>
                <a:gd name="T35" fmla="*/ 481 h 800"/>
                <a:gd name="T36" fmla="*/ 350 w 800"/>
                <a:gd name="T37" fmla="*/ 334 h 800"/>
                <a:gd name="T38" fmla="*/ 232 w 800"/>
                <a:gd name="T39" fmla="*/ 287 h 800"/>
                <a:gd name="T40" fmla="*/ 52 w 800"/>
                <a:gd name="T41" fmla="*/ 383 h 800"/>
                <a:gd name="T42" fmla="*/ 554 w 800"/>
                <a:gd name="T43" fmla="*/ 469 h 800"/>
                <a:gd name="T44" fmla="*/ 710 w 800"/>
                <a:gd name="T45" fmla="*/ 467 h 800"/>
                <a:gd name="T46" fmla="*/ 728 w 800"/>
                <a:gd name="T47" fmla="*/ 427 h 800"/>
                <a:gd name="T48" fmla="*/ 630 w 800"/>
                <a:gd name="T49" fmla="*/ 334 h 800"/>
                <a:gd name="T50" fmla="*/ 579 w 800"/>
                <a:gd name="T51" fmla="*/ 271 h 800"/>
                <a:gd name="T52" fmla="*/ 501 w 800"/>
                <a:gd name="T53" fmla="*/ 184 h 800"/>
                <a:gd name="T54" fmla="*/ 423 w 800"/>
                <a:gd name="T55" fmla="*/ 296 h 800"/>
                <a:gd name="T56" fmla="*/ 443 w 800"/>
                <a:gd name="T57" fmla="*/ 377 h 800"/>
                <a:gd name="T58" fmla="*/ 525 w 800"/>
                <a:gd name="T59" fmla="*/ 457 h 800"/>
                <a:gd name="T60" fmla="*/ 800 w 800"/>
                <a:gd name="T61" fmla="*/ 400 h 800"/>
                <a:gd name="T62" fmla="*/ 541 w 800"/>
                <a:gd name="T63" fmla="*/ 177 h 800"/>
                <a:gd name="T64" fmla="*/ 611 w 800"/>
                <a:gd name="T65" fmla="*/ 281 h 800"/>
                <a:gd name="T66" fmla="*/ 679 w 800"/>
                <a:gd name="T67" fmla="*/ 362 h 800"/>
                <a:gd name="T68" fmla="*/ 754 w 800"/>
                <a:gd name="T69" fmla="*/ 438 h 800"/>
                <a:gd name="T70" fmla="*/ 271 w 800"/>
                <a:gd name="T71" fmla="*/ 703 h 800"/>
                <a:gd name="T72" fmla="*/ 236 w 800"/>
                <a:gd name="T73" fmla="*/ 675 h 800"/>
                <a:gd name="T74" fmla="*/ 168 w 800"/>
                <a:gd name="T75" fmla="*/ 725 h 800"/>
                <a:gd name="T76" fmla="*/ 251 w 800"/>
                <a:gd name="T77" fmla="*/ 627 h 800"/>
                <a:gd name="T78" fmla="*/ 156 w 800"/>
                <a:gd name="T79" fmla="*/ 574 h 800"/>
                <a:gd name="T80" fmla="*/ 49 w 800"/>
                <a:gd name="T81" fmla="*/ 490 h 800"/>
                <a:gd name="T82" fmla="*/ 0 w 800"/>
                <a:gd name="T83" fmla="*/ 404 h 800"/>
                <a:gd name="T84" fmla="*/ 117 w 800"/>
                <a:gd name="T85" fmla="*/ 329 h 800"/>
                <a:gd name="T86" fmla="*/ 198 w 800"/>
                <a:gd name="T87" fmla="*/ 245 h 800"/>
                <a:gd name="T88" fmla="*/ 95 w 800"/>
                <a:gd name="T89" fmla="*/ 197 h 800"/>
                <a:gd name="T90" fmla="*/ 248 w 800"/>
                <a:gd name="T91" fmla="*/ 222 h 800"/>
                <a:gd name="T92" fmla="*/ 318 w 800"/>
                <a:gd name="T93" fmla="*/ 150 h 800"/>
                <a:gd name="T94" fmla="*/ 380 w 800"/>
                <a:gd name="T95" fmla="*/ 77 h 800"/>
                <a:gd name="T96" fmla="*/ 400 w 800"/>
                <a:gd name="T97" fmla="*/ 0 h 800"/>
                <a:gd name="T98" fmla="*/ 536 w 800"/>
                <a:gd name="T99" fmla="*/ 710 h 800"/>
                <a:gd name="T100" fmla="*/ 425 w 800"/>
                <a:gd name="T101" fmla="*/ 690 h 800"/>
                <a:gd name="T102" fmla="*/ 286 w 800"/>
                <a:gd name="T103" fmla="*/ 666 h 800"/>
                <a:gd name="T104" fmla="*/ 400 w 800"/>
                <a:gd name="T105" fmla="*/ 800 h 800"/>
                <a:gd name="T106" fmla="*/ 747 w 800"/>
                <a:gd name="T107" fmla="*/ 471 h 800"/>
                <a:gd name="T108" fmla="*/ 609 w 800"/>
                <a:gd name="T109" fmla="*/ 498 h 800"/>
                <a:gd name="T110" fmla="*/ 631 w 800"/>
                <a:gd name="T111" fmla="*/ 599 h 800"/>
                <a:gd name="T112" fmla="*/ 672 w 800"/>
                <a:gd name="T113" fmla="*/ 681 h 800"/>
                <a:gd name="T114" fmla="*/ 606 w 800"/>
                <a:gd name="T115" fmla="*/ 583 h 800"/>
                <a:gd name="T116" fmla="*/ 521 w 800"/>
                <a:gd name="T117" fmla="*/ 525 h 800"/>
                <a:gd name="T118" fmla="*/ 375 w 800"/>
                <a:gd name="T119" fmla="*/ 589 h 800"/>
                <a:gd name="T120" fmla="*/ 346 w 800"/>
                <a:gd name="T121" fmla="*/ 644 h 800"/>
                <a:gd name="T122" fmla="*/ 451 w 800"/>
                <a:gd name="T123" fmla="*/ 678 h 800"/>
                <a:gd name="T124" fmla="*/ 604 w 800"/>
                <a:gd name="T125" fmla="*/ 708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0" h="800">
                  <a:moveTo>
                    <a:pt x="451" y="3"/>
                  </a:moveTo>
                  <a:cubicBezTo>
                    <a:pt x="509" y="11"/>
                    <a:pt x="563" y="30"/>
                    <a:pt x="610" y="60"/>
                  </a:cubicBezTo>
                  <a:cubicBezTo>
                    <a:pt x="602" y="66"/>
                    <a:pt x="593" y="73"/>
                    <a:pt x="584" y="80"/>
                  </a:cubicBezTo>
                  <a:cubicBezTo>
                    <a:pt x="576" y="87"/>
                    <a:pt x="567" y="94"/>
                    <a:pt x="559" y="102"/>
                  </a:cubicBezTo>
                  <a:cubicBezTo>
                    <a:pt x="535" y="124"/>
                    <a:pt x="535" y="124"/>
                    <a:pt x="535" y="124"/>
                  </a:cubicBezTo>
                  <a:cubicBezTo>
                    <a:pt x="530" y="120"/>
                    <a:pt x="523" y="118"/>
                    <a:pt x="516" y="118"/>
                  </a:cubicBezTo>
                  <a:cubicBezTo>
                    <a:pt x="513" y="118"/>
                    <a:pt x="510" y="118"/>
                    <a:pt x="507" y="119"/>
                  </a:cubicBezTo>
                  <a:cubicBezTo>
                    <a:pt x="506" y="117"/>
                    <a:pt x="505" y="115"/>
                    <a:pt x="504" y="113"/>
                  </a:cubicBezTo>
                  <a:cubicBezTo>
                    <a:pt x="498" y="101"/>
                    <a:pt x="492" y="89"/>
                    <a:pt x="486" y="77"/>
                  </a:cubicBezTo>
                  <a:cubicBezTo>
                    <a:pt x="480" y="65"/>
                    <a:pt x="474" y="53"/>
                    <a:pt x="468" y="40"/>
                  </a:cubicBezTo>
                  <a:cubicBezTo>
                    <a:pt x="460" y="22"/>
                    <a:pt x="460" y="22"/>
                    <a:pt x="460" y="22"/>
                  </a:cubicBezTo>
                  <a:cubicBezTo>
                    <a:pt x="457" y="16"/>
                    <a:pt x="454" y="9"/>
                    <a:pt x="451" y="3"/>
                  </a:cubicBezTo>
                  <a:close/>
                  <a:moveTo>
                    <a:pt x="433" y="8"/>
                  </a:moveTo>
                  <a:cubicBezTo>
                    <a:pt x="431" y="12"/>
                    <a:pt x="428" y="18"/>
                    <a:pt x="425" y="25"/>
                  </a:cubicBezTo>
                  <a:cubicBezTo>
                    <a:pt x="423" y="29"/>
                    <a:pt x="421" y="33"/>
                    <a:pt x="418" y="37"/>
                  </a:cubicBezTo>
                  <a:cubicBezTo>
                    <a:pt x="416" y="42"/>
                    <a:pt x="413" y="46"/>
                    <a:pt x="411" y="51"/>
                  </a:cubicBezTo>
                  <a:cubicBezTo>
                    <a:pt x="405" y="61"/>
                    <a:pt x="399" y="73"/>
                    <a:pt x="391" y="85"/>
                  </a:cubicBezTo>
                  <a:cubicBezTo>
                    <a:pt x="383" y="97"/>
                    <a:pt x="375" y="110"/>
                    <a:pt x="365" y="123"/>
                  </a:cubicBezTo>
                  <a:cubicBezTo>
                    <a:pt x="360" y="130"/>
                    <a:pt x="355" y="136"/>
                    <a:pt x="350" y="143"/>
                  </a:cubicBezTo>
                  <a:cubicBezTo>
                    <a:pt x="345" y="150"/>
                    <a:pt x="339" y="157"/>
                    <a:pt x="334" y="164"/>
                  </a:cubicBezTo>
                  <a:cubicBezTo>
                    <a:pt x="331" y="167"/>
                    <a:pt x="328" y="171"/>
                    <a:pt x="325" y="174"/>
                  </a:cubicBezTo>
                  <a:cubicBezTo>
                    <a:pt x="322" y="178"/>
                    <a:pt x="319" y="181"/>
                    <a:pt x="316" y="184"/>
                  </a:cubicBezTo>
                  <a:cubicBezTo>
                    <a:pt x="310" y="191"/>
                    <a:pt x="304" y="198"/>
                    <a:pt x="297" y="205"/>
                  </a:cubicBezTo>
                  <a:cubicBezTo>
                    <a:pt x="291" y="212"/>
                    <a:pt x="284" y="219"/>
                    <a:pt x="278" y="225"/>
                  </a:cubicBezTo>
                  <a:cubicBezTo>
                    <a:pt x="274" y="229"/>
                    <a:pt x="271" y="232"/>
                    <a:pt x="267" y="235"/>
                  </a:cubicBezTo>
                  <a:cubicBezTo>
                    <a:pt x="264" y="239"/>
                    <a:pt x="264" y="239"/>
                    <a:pt x="264" y="239"/>
                  </a:cubicBezTo>
                  <a:cubicBezTo>
                    <a:pt x="265" y="243"/>
                    <a:pt x="266" y="248"/>
                    <a:pt x="266" y="253"/>
                  </a:cubicBezTo>
                  <a:cubicBezTo>
                    <a:pt x="266" y="255"/>
                    <a:pt x="266" y="257"/>
                    <a:pt x="266" y="260"/>
                  </a:cubicBezTo>
                  <a:cubicBezTo>
                    <a:pt x="268" y="261"/>
                    <a:pt x="270" y="262"/>
                    <a:pt x="272" y="263"/>
                  </a:cubicBezTo>
                  <a:cubicBezTo>
                    <a:pt x="282" y="268"/>
                    <a:pt x="292" y="274"/>
                    <a:pt x="303" y="280"/>
                  </a:cubicBezTo>
                  <a:cubicBezTo>
                    <a:pt x="314" y="285"/>
                    <a:pt x="324" y="292"/>
                    <a:pt x="335" y="298"/>
                  </a:cubicBezTo>
                  <a:cubicBezTo>
                    <a:pt x="340" y="302"/>
                    <a:pt x="345" y="305"/>
                    <a:pt x="351" y="308"/>
                  </a:cubicBezTo>
                  <a:cubicBezTo>
                    <a:pt x="355" y="311"/>
                    <a:pt x="359" y="314"/>
                    <a:pt x="362" y="316"/>
                  </a:cubicBezTo>
                  <a:cubicBezTo>
                    <a:pt x="368" y="312"/>
                    <a:pt x="376" y="309"/>
                    <a:pt x="383" y="309"/>
                  </a:cubicBezTo>
                  <a:cubicBezTo>
                    <a:pt x="386" y="309"/>
                    <a:pt x="388" y="309"/>
                    <a:pt x="390" y="310"/>
                  </a:cubicBezTo>
                  <a:cubicBezTo>
                    <a:pt x="394" y="303"/>
                    <a:pt x="394" y="303"/>
                    <a:pt x="394" y="303"/>
                  </a:cubicBezTo>
                  <a:cubicBezTo>
                    <a:pt x="397" y="297"/>
                    <a:pt x="401" y="291"/>
                    <a:pt x="405" y="285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35" y="240"/>
                    <a:pt x="435" y="240"/>
                    <a:pt x="435" y="240"/>
                  </a:cubicBezTo>
                  <a:cubicBezTo>
                    <a:pt x="437" y="237"/>
                    <a:pt x="439" y="234"/>
                    <a:pt x="442" y="231"/>
                  </a:cubicBezTo>
                  <a:cubicBezTo>
                    <a:pt x="446" y="225"/>
                    <a:pt x="450" y="220"/>
                    <a:pt x="455" y="214"/>
                  </a:cubicBezTo>
                  <a:cubicBezTo>
                    <a:pt x="464" y="202"/>
                    <a:pt x="472" y="191"/>
                    <a:pt x="482" y="180"/>
                  </a:cubicBezTo>
                  <a:cubicBezTo>
                    <a:pt x="484" y="178"/>
                    <a:pt x="486" y="176"/>
                    <a:pt x="488" y="173"/>
                  </a:cubicBezTo>
                  <a:cubicBezTo>
                    <a:pt x="484" y="168"/>
                    <a:pt x="481" y="160"/>
                    <a:pt x="481" y="153"/>
                  </a:cubicBezTo>
                  <a:cubicBezTo>
                    <a:pt x="481" y="142"/>
                    <a:pt x="486" y="132"/>
                    <a:pt x="494" y="126"/>
                  </a:cubicBezTo>
                  <a:cubicBezTo>
                    <a:pt x="491" y="119"/>
                    <a:pt x="491" y="119"/>
                    <a:pt x="491" y="119"/>
                  </a:cubicBezTo>
                  <a:cubicBezTo>
                    <a:pt x="486" y="107"/>
                    <a:pt x="480" y="94"/>
                    <a:pt x="475" y="81"/>
                  </a:cubicBezTo>
                  <a:cubicBezTo>
                    <a:pt x="471" y="69"/>
                    <a:pt x="466" y="56"/>
                    <a:pt x="462" y="43"/>
                  </a:cubicBezTo>
                  <a:cubicBezTo>
                    <a:pt x="456" y="23"/>
                    <a:pt x="456" y="23"/>
                    <a:pt x="456" y="23"/>
                  </a:cubicBezTo>
                  <a:cubicBezTo>
                    <a:pt x="455" y="16"/>
                    <a:pt x="453" y="10"/>
                    <a:pt x="451" y="3"/>
                  </a:cubicBezTo>
                  <a:cubicBezTo>
                    <a:pt x="446" y="3"/>
                    <a:pt x="441" y="2"/>
                    <a:pt x="436" y="2"/>
                  </a:cubicBezTo>
                  <a:cubicBezTo>
                    <a:pt x="436" y="2"/>
                    <a:pt x="435" y="4"/>
                    <a:pt x="433" y="8"/>
                  </a:cubicBezTo>
                  <a:close/>
                  <a:moveTo>
                    <a:pt x="523" y="483"/>
                  </a:moveTo>
                  <a:cubicBezTo>
                    <a:pt x="519" y="479"/>
                    <a:pt x="515" y="474"/>
                    <a:pt x="511" y="470"/>
                  </a:cubicBezTo>
                  <a:cubicBezTo>
                    <a:pt x="509" y="468"/>
                    <a:pt x="507" y="465"/>
                    <a:pt x="505" y="463"/>
                  </a:cubicBezTo>
                  <a:cubicBezTo>
                    <a:pt x="502" y="461"/>
                    <a:pt x="500" y="459"/>
                    <a:pt x="498" y="457"/>
                  </a:cubicBezTo>
                  <a:cubicBezTo>
                    <a:pt x="489" y="449"/>
                    <a:pt x="480" y="440"/>
                    <a:pt x="471" y="431"/>
                  </a:cubicBezTo>
                  <a:cubicBezTo>
                    <a:pt x="467" y="427"/>
                    <a:pt x="462" y="423"/>
                    <a:pt x="458" y="419"/>
                  </a:cubicBezTo>
                  <a:cubicBezTo>
                    <a:pt x="453" y="415"/>
                    <a:pt x="448" y="411"/>
                    <a:pt x="444" y="406"/>
                  </a:cubicBezTo>
                  <a:cubicBezTo>
                    <a:pt x="439" y="402"/>
                    <a:pt x="434" y="398"/>
                    <a:pt x="429" y="394"/>
                  </a:cubicBezTo>
                  <a:cubicBezTo>
                    <a:pt x="427" y="392"/>
                    <a:pt x="425" y="390"/>
                    <a:pt x="422" y="388"/>
                  </a:cubicBezTo>
                  <a:cubicBezTo>
                    <a:pt x="415" y="382"/>
                    <a:pt x="415" y="382"/>
                    <a:pt x="415" y="382"/>
                  </a:cubicBezTo>
                  <a:cubicBezTo>
                    <a:pt x="411" y="379"/>
                    <a:pt x="407" y="376"/>
                    <a:pt x="403" y="373"/>
                  </a:cubicBezTo>
                  <a:cubicBezTo>
                    <a:pt x="397" y="377"/>
                    <a:pt x="391" y="379"/>
                    <a:pt x="383" y="379"/>
                  </a:cubicBezTo>
                  <a:cubicBezTo>
                    <a:pt x="382" y="379"/>
                    <a:pt x="380" y="379"/>
                    <a:pt x="379" y="378"/>
                  </a:cubicBezTo>
                  <a:cubicBezTo>
                    <a:pt x="374" y="389"/>
                    <a:pt x="369" y="399"/>
                    <a:pt x="365" y="409"/>
                  </a:cubicBezTo>
                  <a:cubicBezTo>
                    <a:pt x="362" y="415"/>
                    <a:pt x="359" y="422"/>
                    <a:pt x="356" y="428"/>
                  </a:cubicBezTo>
                  <a:cubicBezTo>
                    <a:pt x="348" y="448"/>
                    <a:pt x="348" y="448"/>
                    <a:pt x="348" y="448"/>
                  </a:cubicBezTo>
                  <a:cubicBezTo>
                    <a:pt x="345" y="454"/>
                    <a:pt x="343" y="461"/>
                    <a:pt x="341" y="468"/>
                  </a:cubicBezTo>
                  <a:cubicBezTo>
                    <a:pt x="333" y="488"/>
                    <a:pt x="333" y="488"/>
                    <a:pt x="333" y="488"/>
                  </a:cubicBezTo>
                  <a:cubicBezTo>
                    <a:pt x="326" y="508"/>
                    <a:pt x="326" y="508"/>
                    <a:pt x="326" y="508"/>
                  </a:cubicBezTo>
                  <a:cubicBezTo>
                    <a:pt x="324" y="514"/>
                    <a:pt x="322" y="521"/>
                    <a:pt x="320" y="528"/>
                  </a:cubicBezTo>
                  <a:cubicBezTo>
                    <a:pt x="314" y="548"/>
                    <a:pt x="314" y="548"/>
                    <a:pt x="314" y="548"/>
                  </a:cubicBezTo>
                  <a:cubicBezTo>
                    <a:pt x="311" y="558"/>
                    <a:pt x="311" y="558"/>
                    <a:pt x="311" y="558"/>
                  </a:cubicBezTo>
                  <a:cubicBezTo>
                    <a:pt x="308" y="569"/>
                    <a:pt x="308" y="569"/>
                    <a:pt x="308" y="569"/>
                  </a:cubicBezTo>
                  <a:cubicBezTo>
                    <a:pt x="305" y="579"/>
                    <a:pt x="302" y="590"/>
                    <a:pt x="300" y="600"/>
                  </a:cubicBezTo>
                  <a:cubicBezTo>
                    <a:pt x="303" y="602"/>
                    <a:pt x="306" y="604"/>
                    <a:pt x="308" y="606"/>
                  </a:cubicBezTo>
                  <a:cubicBezTo>
                    <a:pt x="310" y="605"/>
                    <a:pt x="312" y="604"/>
                    <a:pt x="313" y="603"/>
                  </a:cubicBezTo>
                  <a:cubicBezTo>
                    <a:pt x="322" y="598"/>
                    <a:pt x="330" y="592"/>
                    <a:pt x="339" y="587"/>
                  </a:cubicBezTo>
                  <a:cubicBezTo>
                    <a:pt x="356" y="576"/>
                    <a:pt x="375" y="566"/>
                    <a:pt x="394" y="556"/>
                  </a:cubicBezTo>
                  <a:cubicBezTo>
                    <a:pt x="399" y="554"/>
                    <a:pt x="404" y="551"/>
                    <a:pt x="409" y="549"/>
                  </a:cubicBezTo>
                  <a:cubicBezTo>
                    <a:pt x="414" y="547"/>
                    <a:pt x="419" y="544"/>
                    <a:pt x="424" y="542"/>
                  </a:cubicBezTo>
                  <a:cubicBezTo>
                    <a:pt x="434" y="538"/>
                    <a:pt x="443" y="533"/>
                    <a:pt x="454" y="529"/>
                  </a:cubicBezTo>
                  <a:cubicBezTo>
                    <a:pt x="464" y="525"/>
                    <a:pt x="474" y="521"/>
                    <a:pt x="484" y="517"/>
                  </a:cubicBezTo>
                  <a:cubicBezTo>
                    <a:pt x="495" y="513"/>
                    <a:pt x="505" y="510"/>
                    <a:pt x="515" y="506"/>
                  </a:cubicBezTo>
                  <a:cubicBezTo>
                    <a:pt x="517" y="506"/>
                    <a:pt x="518" y="505"/>
                    <a:pt x="520" y="505"/>
                  </a:cubicBezTo>
                  <a:cubicBezTo>
                    <a:pt x="520" y="504"/>
                    <a:pt x="520" y="504"/>
                    <a:pt x="520" y="504"/>
                  </a:cubicBezTo>
                  <a:cubicBezTo>
                    <a:pt x="520" y="497"/>
                    <a:pt x="522" y="491"/>
                    <a:pt x="525" y="485"/>
                  </a:cubicBezTo>
                  <a:cubicBezTo>
                    <a:pt x="525" y="484"/>
                    <a:pt x="524" y="484"/>
                    <a:pt x="523" y="483"/>
                  </a:cubicBezTo>
                  <a:close/>
                  <a:moveTo>
                    <a:pt x="20" y="456"/>
                  </a:moveTo>
                  <a:cubicBezTo>
                    <a:pt x="26" y="461"/>
                    <a:pt x="31" y="465"/>
                    <a:pt x="37" y="470"/>
                  </a:cubicBezTo>
                  <a:cubicBezTo>
                    <a:pt x="49" y="479"/>
                    <a:pt x="61" y="488"/>
                    <a:pt x="73" y="497"/>
                  </a:cubicBezTo>
                  <a:cubicBezTo>
                    <a:pt x="91" y="509"/>
                    <a:pt x="91" y="509"/>
                    <a:pt x="91" y="509"/>
                  </a:cubicBezTo>
                  <a:cubicBezTo>
                    <a:pt x="97" y="514"/>
                    <a:pt x="103" y="518"/>
                    <a:pt x="110" y="522"/>
                  </a:cubicBezTo>
                  <a:cubicBezTo>
                    <a:pt x="128" y="534"/>
                    <a:pt x="128" y="534"/>
                    <a:pt x="128" y="534"/>
                  </a:cubicBezTo>
                  <a:cubicBezTo>
                    <a:pt x="134" y="538"/>
                    <a:pt x="141" y="542"/>
                    <a:pt x="147" y="546"/>
                  </a:cubicBezTo>
                  <a:cubicBezTo>
                    <a:pt x="153" y="550"/>
                    <a:pt x="160" y="554"/>
                    <a:pt x="166" y="558"/>
                  </a:cubicBezTo>
                  <a:cubicBezTo>
                    <a:pt x="175" y="563"/>
                    <a:pt x="175" y="563"/>
                    <a:pt x="175" y="563"/>
                  </a:cubicBezTo>
                  <a:cubicBezTo>
                    <a:pt x="185" y="569"/>
                    <a:pt x="185" y="569"/>
                    <a:pt x="185" y="569"/>
                  </a:cubicBezTo>
                  <a:cubicBezTo>
                    <a:pt x="204" y="580"/>
                    <a:pt x="204" y="580"/>
                    <a:pt x="204" y="580"/>
                  </a:cubicBezTo>
                  <a:cubicBezTo>
                    <a:pt x="208" y="581"/>
                    <a:pt x="211" y="583"/>
                    <a:pt x="214" y="585"/>
                  </a:cubicBezTo>
                  <a:cubicBezTo>
                    <a:pt x="224" y="590"/>
                    <a:pt x="224" y="590"/>
                    <a:pt x="224" y="590"/>
                  </a:cubicBezTo>
                  <a:cubicBezTo>
                    <a:pt x="236" y="596"/>
                    <a:pt x="248" y="602"/>
                    <a:pt x="260" y="608"/>
                  </a:cubicBezTo>
                  <a:cubicBezTo>
                    <a:pt x="266" y="602"/>
                    <a:pt x="274" y="597"/>
                    <a:pt x="283" y="597"/>
                  </a:cubicBezTo>
                  <a:cubicBezTo>
                    <a:pt x="285" y="586"/>
                    <a:pt x="288" y="575"/>
                    <a:pt x="290" y="564"/>
                  </a:cubicBezTo>
                  <a:cubicBezTo>
                    <a:pt x="293" y="550"/>
                    <a:pt x="297" y="536"/>
                    <a:pt x="300" y="522"/>
                  </a:cubicBezTo>
                  <a:cubicBezTo>
                    <a:pt x="302" y="515"/>
                    <a:pt x="304" y="508"/>
                    <a:pt x="306" y="501"/>
                  </a:cubicBezTo>
                  <a:cubicBezTo>
                    <a:pt x="313" y="481"/>
                    <a:pt x="313" y="481"/>
                    <a:pt x="313" y="481"/>
                  </a:cubicBezTo>
                  <a:cubicBezTo>
                    <a:pt x="317" y="467"/>
                    <a:pt x="322" y="453"/>
                    <a:pt x="327" y="440"/>
                  </a:cubicBezTo>
                  <a:cubicBezTo>
                    <a:pt x="335" y="420"/>
                    <a:pt x="335" y="420"/>
                    <a:pt x="335" y="420"/>
                  </a:cubicBezTo>
                  <a:cubicBezTo>
                    <a:pt x="338" y="413"/>
                    <a:pt x="341" y="406"/>
                    <a:pt x="344" y="400"/>
                  </a:cubicBezTo>
                  <a:cubicBezTo>
                    <a:pt x="349" y="389"/>
                    <a:pt x="353" y="378"/>
                    <a:pt x="358" y="368"/>
                  </a:cubicBezTo>
                  <a:cubicBezTo>
                    <a:pt x="352" y="362"/>
                    <a:pt x="349" y="353"/>
                    <a:pt x="349" y="344"/>
                  </a:cubicBezTo>
                  <a:cubicBezTo>
                    <a:pt x="349" y="340"/>
                    <a:pt x="349" y="337"/>
                    <a:pt x="350" y="334"/>
                  </a:cubicBezTo>
                  <a:cubicBezTo>
                    <a:pt x="347" y="331"/>
                    <a:pt x="343" y="328"/>
                    <a:pt x="339" y="326"/>
                  </a:cubicBezTo>
                  <a:cubicBezTo>
                    <a:pt x="334" y="323"/>
                    <a:pt x="329" y="319"/>
                    <a:pt x="324" y="316"/>
                  </a:cubicBezTo>
                  <a:cubicBezTo>
                    <a:pt x="313" y="309"/>
                    <a:pt x="303" y="303"/>
                    <a:pt x="293" y="297"/>
                  </a:cubicBezTo>
                  <a:cubicBezTo>
                    <a:pt x="283" y="291"/>
                    <a:pt x="273" y="285"/>
                    <a:pt x="263" y="279"/>
                  </a:cubicBezTo>
                  <a:cubicBezTo>
                    <a:pt x="261" y="278"/>
                    <a:pt x="259" y="277"/>
                    <a:pt x="257" y="276"/>
                  </a:cubicBezTo>
                  <a:cubicBezTo>
                    <a:pt x="251" y="283"/>
                    <a:pt x="242" y="287"/>
                    <a:pt x="232" y="287"/>
                  </a:cubicBezTo>
                  <a:cubicBezTo>
                    <a:pt x="225" y="287"/>
                    <a:pt x="219" y="286"/>
                    <a:pt x="214" y="283"/>
                  </a:cubicBezTo>
                  <a:cubicBezTo>
                    <a:pt x="199" y="294"/>
                    <a:pt x="185" y="306"/>
                    <a:pt x="170" y="316"/>
                  </a:cubicBezTo>
                  <a:cubicBezTo>
                    <a:pt x="156" y="326"/>
                    <a:pt x="141" y="335"/>
                    <a:pt x="127" y="344"/>
                  </a:cubicBezTo>
                  <a:cubicBezTo>
                    <a:pt x="113" y="352"/>
                    <a:pt x="100" y="360"/>
                    <a:pt x="87" y="366"/>
                  </a:cubicBezTo>
                  <a:cubicBezTo>
                    <a:pt x="80" y="370"/>
                    <a:pt x="74" y="373"/>
                    <a:pt x="69" y="376"/>
                  </a:cubicBezTo>
                  <a:cubicBezTo>
                    <a:pt x="63" y="379"/>
                    <a:pt x="57" y="381"/>
                    <a:pt x="52" y="383"/>
                  </a:cubicBezTo>
                  <a:cubicBezTo>
                    <a:pt x="41" y="388"/>
                    <a:pt x="32" y="392"/>
                    <a:pt x="24" y="395"/>
                  </a:cubicBezTo>
                  <a:cubicBezTo>
                    <a:pt x="9" y="401"/>
                    <a:pt x="0" y="404"/>
                    <a:pt x="0" y="404"/>
                  </a:cubicBezTo>
                  <a:cubicBezTo>
                    <a:pt x="0" y="417"/>
                    <a:pt x="1" y="430"/>
                    <a:pt x="2" y="442"/>
                  </a:cubicBezTo>
                  <a:cubicBezTo>
                    <a:pt x="8" y="447"/>
                    <a:pt x="14" y="451"/>
                    <a:pt x="20" y="456"/>
                  </a:cubicBezTo>
                  <a:close/>
                  <a:moveTo>
                    <a:pt x="539" y="473"/>
                  </a:moveTo>
                  <a:cubicBezTo>
                    <a:pt x="544" y="470"/>
                    <a:pt x="549" y="469"/>
                    <a:pt x="554" y="469"/>
                  </a:cubicBezTo>
                  <a:cubicBezTo>
                    <a:pt x="567" y="469"/>
                    <a:pt x="579" y="476"/>
                    <a:pt x="585" y="487"/>
                  </a:cubicBezTo>
                  <a:cubicBezTo>
                    <a:pt x="592" y="485"/>
                    <a:pt x="599" y="484"/>
                    <a:pt x="605" y="482"/>
                  </a:cubicBezTo>
                  <a:cubicBezTo>
                    <a:pt x="615" y="480"/>
                    <a:pt x="625" y="478"/>
                    <a:pt x="634" y="477"/>
                  </a:cubicBezTo>
                  <a:cubicBezTo>
                    <a:pt x="643" y="475"/>
                    <a:pt x="652" y="474"/>
                    <a:pt x="661" y="472"/>
                  </a:cubicBezTo>
                  <a:cubicBezTo>
                    <a:pt x="669" y="471"/>
                    <a:pt x="678" y="470"/>
                    <a:pt x="686" y="469"/>
                  </a:cubicBezTo>
                  <a:cubicBezTo>
                    <a:pt x="694" y="468"/>
                    <a:pt x="702" y="467"/>
                    <a:pt x="710" y="467"/>
                  </a:cubicBezTo>
                  <a:cubicBezTo>
                    <a:pt x="717" y="466"/>
                    <a:pt x="724" y="465"/>
                    <a:pt x="731" y="465"/>
                  </a:cubicBezTo>
                  <a:cubicBezTo>
                    <a:pt x="736" y="465"/>
                    <a:pt x="742" y="465"/>
                    <a:pt x="747" y="465"/>
                  </a:cubicBezTo>
                  <a:cubicBezTo>
                    <a:pt x="747" y="458"/>
                    <a:pt x="749" y="451"/>
                    <a:pt x="752" y="446"/>
                  </a:cubicBezTo>
                  <a:cubicBezTo>
                    <a:pt x="751" y="445"/>
                    <a:pt x="750" y="444"/>
                    <a:pt x="749" y="443"/>
                  </a:cubicBezTo>
                  <a:cubicBezTo>
                    <a:pt x="738" y="435"/>
                    <a:pt x="738" y="435"/>
                    <a:pt x="738" y="435"/>
                  </a:cubicBezTo>
                  <a:cubicBezTo>
                    <a:pt x="728" y="427"/>
                    <a:pt x="728" y="427"/>
                    <a:pt x="728" y="427"/>
                  </a:cubicBezTo>
                  <a:cubicBezTo>
                    <a:pt x="707" y="410"/>
                    <a:pt x="707" y="410"/>
                    <a:pt x="707" y="410"/>
                  </a:cubicBezTo>
                  <a:cubicBezTo>
                    <a:pt x="704" y="407"/>
                    <a:pt x="700" y="404"/>
                    <a:pt x="697" y="401"/>
                  </a:cubicBezTo>
                  <a:cubicBezTo>
                    <a:pt x="687" y="392"/>
                    <a:pt x="687" y="392"/>
                    <a:pt x="687" y="392"/>
                  </a:cubicBezTo>
                  <a:cubicBezTo>
                    <a:pt x="667" y="373"/>
                    <a:pt x="667" y="373"/>
                    <a:pt x="667" y="373"/>
                  </a:cubicBezTo>
                  <a:cubicBezTo>
                    <a:pt x="661" y="367"/>
                    <a:pt x="655" y="361"/>
                    <a:pt x="649" y="354"/>
                  </a:cubicBezTo>
                  <a:cubicBezTo>
                    <a:pt x="630" y="334"/>
                    <a:pt x="630" y="334"/>
                    <a:pt x="630" y="334"/>
                  </a:cubicBezTo>
                  <a:cubicBezTo>
                    <a:pt x="626" y="329"/>
                    <a:pt x="626" y="329"/>
                    <a:pt x="626" y="329"/>
                  </a:cubicBezTo>
                  <a:cubicBezTo>
                    <a:pt x="621" y="324"/>
                    <a:pt x="621" y="324"/>
                    <a:pt x="621" y="324"/>
                  </a:cubicBezTo>
                  <a:cubicBezTo>
                    <a:pt x="613" y="314"/>
                    <a:pt x="613" y="314"/>
                    <a:pt x="613" y="314"/>
                  </a:cubicBezTo>
                  <a:cubicBezTo>
                    <a:pt x="596" y="293"/>
                    <a:pt x="596" y="293"/>
                    <a:pt x="596" y="293"/>
                  </a:cubicBezTo>
                  <a:cubicBezTo>
                    <a:pt x="593" y="289"/>
                    <a:pt x="590" y="286"/>
                    <a:pt x="587" y="282"/>
                  </a:cubicBezTo>
                  <a:cubicBezTo>
                    <a:pt x="579" y="271"/>
                    <a:pt x="579" y="271"/>
                    <a:pt x="579" y="271"/>
                  </a:cubicBezTo>
                  <a:cubicBezTo>
                    <a:pt x="574" y="264"/>
                    <a:pt x="569" y="257"/>
                    <a:pt x="563" y="249"/>
                  </a:cubicBezTo>
                  <a:cubicBezTo>
                    <a:pt x="558" y="242"/>
                    <a:pt x="554" y="234"/>
                    <a:pt x="549" y="227"/>
                  </a:cubicBezTo>
                  <a:cubicBezTo>
                    <a:pt x="534" y="204"/>
                    <a:pt x="534" y="204"/>
                    <a:pt x="534" y="204"/>
                  </a:cubicBezTo>
                  <a:cubicBezTo>
                    <a:pt x="531" y="198"/>
                    <a:pt x="528" y="192"/>
                    <a:pt x="525" y="186"/>
                  </a:cubicBezTo>
                  <a:cubicBezTo>
                    <a:pt x="522" y="187"/>
                    <a:pt x="519" y="187"/>
                    <a:pt x="516" y="187"/>
                  </a:cubicBezTo>
                  <a:cubicBezTo>
                    <a:pt x="510" y="187"/>
                    <a:pt x="505" y="186"/>
                    <a:pt x="501" y="184"/>
                  </a:cubicBezTo>
                  <a:cubicBezTo>
                    <a:pt x="499" y="186"/>
                    <a:pt x="497" y="188"/>
                    <a:pt x="495" y="191"/>
                  </a:cubicBezTo>
                  <a:cubicBezTo>
                    <a:pt x="486" y="202"/>
                    <a:pt x="478" y="213"/>
                    <a:pt x="470" y="225"/>
                  </a:cubicBezTo>
                  <a:cubicBezTo>
                    <a:pt x="466" y="231"/>
                    <a:pt x="462" y="237"/>
                    <a:pt x="458" y="242"/>
                  </a:cubicBezTo>
                  <a:cubicBezTo>
                    <a:pt x="456" y="245"/>
                    <a:pt x="453" y="248"/>
                    <a:pt x="452" y="251"/>
                  </a:cubicBezTo>
                  <a:cubicBezTo>
                    <a:pt x="446" y="260"/>
                    <a:pt x="446" y="260"/>
                    <a:pt x="446" y="260"/>
                  </a:cubicBezTo>
                  <a:cubicBezTo>
                    <a:pt x="423" y="296"/>
                    <a:pt x="423" y="296"/>
                    <a:pt x="423" y="296"/>
                  </a:cubicBezTo>
                  <a:cubicBezTo>
                    <a:pt x="419" y="304"/>
                    <a:pt x="414" y="313"/>
                    <a:pt x="409" y="321"/>
                  </a:cubicBezTo>
                  <a:cubicBezTo>
                    <a:pt x="415" y="327"/>
                    <a:pt x="418" y="335"/>
                    <a:pt x="418" y="344"/>
                  </a:cubicBezTo>
                  <a:cubicBezTo>
                    <a:pt x="418" y="348"/>
                    <a:pt x="417" y="352"/>
                    <a:pt x="416" y="356"/>
                  </a:cubicBezTo>
                  <a:cubicBezTo>
                    <a:pt x="420" y="359"/>
                    <a:pt x="424" y="362"/>
                    <a:pt x="428" y="365"/>
                  </a:cubicBezTo>
                  <a:cubicBezTo>
                    <a:pt x="436" y="371"/>
                    <a:pt x="436" y="371"/>
                    <a:pt x="436" y="371"/>
                  </a:cubicBezTo>
                  <a:cubicBezTo>
                    <a:pt x="438" y="373"/>
                    <a:pt x="440" y="375"/>
                    <a:pt x="443" y="377"/>
                  </a:cubicBezTo>
                  <a:cubicBezTo>
                    <a:pt x="448" y="382"/>
                    <a:pt x="453" y="386"/>
                    <a:pt x="457" y="390"/>
                  </a:cubicBezTo>
                  <a:cubicBezTo>
                    <a:pt x="462" y="395"/>
                    <a:pt x="467" y="399"/>
                    <a:pt x="472" y="403"/>
                  </a:cubicBezTo>
                  <a:cubicBezTo>
                    <a:pt x="477" y="407"/>
                    <a:pt x="482" y="412"/>
                    <a:pt x="486" y="416"/>
                  </a:cubicBezTo>
                  <a:cubicBezTo>
                    <a:pt x="495" y="425"/>
                    <a:pt x="504" y="434"/>
                    <a:pt x="512" y="443"/>
                  </a:cubicBezTo>
                  <a:cubicBezTo>
                    <a:pt x="514" y="445"/>
                    <a:pt x="517" y="448"/>
                    <a:pt x="519" y="450"/>
                  </a:cubicBezTo>
                  <a:cubicBezTo>
                    <a:pt x="521" y="452"/>
                    <a:pt x="523" y="454"/>
                    <a:pt x="525" y="457"/>
                  </a:cubicBezTo>
                  <a:cubicBezTo>
                    <a:pt x="529" y="461"/>
                    <a:pt x="533" y="466"/>
                    <a:pt x="537" y="470"/>
                  </a:cubicBezTo>
                  <a:cubicBezTo>
                    <a:pt x="538" y="471"/>
                    <a:pt x="538" y="472"/>
                    <a:pt x="539" y="473"/>
                  </a:cubicBezTo>
                  <a:close/>
                  <a:moveTo>
                    <a:pt x="757" y="440"/>
                  </a:moveTo>
                  <a:cubicBezTo>
                    <a:pt x="763" y="434"/>
                    <a:pt x="772" y="430"/>
                    <a:pt x="781" y="430"/>
                  </a:cubicBezTo>
                  <a:cubicBezTo>
                    <a:pt x="788" y="430"/>
                    <a:pt x="793" y="432"/>
                    <a:pt x="798" y="435"/>
                  </a:cubicBezTo>
                  <a:cubicBezTo>
                    <a:pt x="800" y="423"/>
                    <a:pt x="800" y="412"/>
                    <a:pt x="800" y="400"/>
                  </a:cubicBezTo>
                  <a:cubicBezTo>
                    <a:pt x="800" y="256"/>
                    <a:pt x="724" y="130"/>
                    <a:pt x="610" y="60"/>
                  </a:cubicBezTo>
                  <a:cubicBezTo>
                    <a:pt x="603" y="68"/>
                    <a:pt x="595" y="75"/>
                    <a:pt x="587" y="83"/>
                  </a:cubicBezTo>
                  <a:cubicBezTo>
                    <a:pt x="579" y="91"/>
                    <a:pt x="572" y="99"/>
                    <a:pt x="564" y="107"/>
                  </a:cubicBezTo>
                  <a:cubicBezTo>
                    <a:pt x="543" y="131"/>
                    <a:pt x="543" y="131"/>
                    <a:pt x="543" y="131"/>
                  </a:cubicBezTo>
                  <a:cubicBezTo>
                    <a:pt x="548" y="137"/>
                    <a:pt x="551" y="144"/>
                    <a:pt x="551" y="153"/>
                  </a:cubicBezTo>
                  <a:cubicBezTo>
                    <a:pt x="551" y="162"/>
                    <a:pt x="547" y="171"/>
                    <a:pt x="541" y="177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66" y="216"/>
                    <a:pt x="566" y="216"/>
                    <a:pt x="566" y="216"/>
                  </a:cubicBezTo>
                  <a:cubicBezTo>
                    <a:pt x="570" y="223"/>
                    <a:pt x="575" y="231"/>
                    <a:pt x="580" y="238"/>
                  </a:cubicBezTo>
                  <a:cubicBezTo>
                    <a:pt x="585" y="245"/>
                    <a:pt x="590" y="252"/>
                    <a:pt x="596" y="259"/>
                  </a:cubicBezTo>
                  <a:cubicBezTo>
                    <a:pt x="603" y="270"/>
                    <a:pt x="603" y="270"/>
                    <a:pt x="603" y="270"/>
                  </a:cubicBezTo>
                  <a:cubicBezTo>
                    <a:pt x="606" y="274"/>
                    <a:pt x="608" y="277"/>
                    <a:pt x="611" y="281"/>
                  </a:cubicBezTo>
                  <a:cubicBezTo>
                    <a:pt x="628" y="302"/>
                    <a:pt x="628" y="302"/>
                    <a:pt x="628" y="302"/>
                  </a:cubicBezTo>
                  <a:cubicBezTo>
                    <a:pt x="636" y="312"/>
                    <a:pt x="636" y="312"/>
                    <a:pt x="636" y="312"/>
                  </a:cubicBezTo>
                  <a:cubicBezTo>
                    <a:pt x="640" y="317"/>
                    <a:pt x="640" y="317"/>
                    <a:pt x="640" y="317"/>
                  </a:cubicBezTo>
                  <a:cubicBezTo>
                    <a:pt x="644" y="322"/>
                    <a:pt x="644" y="322"/>
                    <a:pt x="644" y="322"/>
                  </a:cubicBezTo>
                  <a:cubicBezTo>
                    <a:pt x="661" y="342"/>
                    <a:pt x="661" y="342"/>
                    <a:pt x="661" y="342"/>
                  </a:cubicBezTo>
                  <a:cubicBezTo>
                    <a:pt x="667" y="349"/>
                    <a:pt x="673" y="356"/>
                    <a:pt x="679" y="362"/>
                  </a:cubicBezTo>
                  <a:cubicBezTo>
                    <a:pt x="697" y="381"/>
                    <a:pt x="697" y="381"/>
                    <a:pt x="697" y="381"/>
                  </a:cubicBezTo>
                  <a:cubicBezTo>
                    <a:pt x="706" y="391"/>
                    <a:pt x="706" y="391"/>
                    <a:pt x="706" y="391"/>
                  </a:cubicBezTo>
                  <a:cubicBezTo>
                    <a:pt x="709" y="394"/>
                    <a:pt x="712" y="397"/>
                    <a:pt x="716" y="401"/>
                  </a:cubicBezTo>
                  <a:cubicBezTo>
                    <a:pt x="735" y="419"/>
                    <a:pt x="735" y="419"/>
                    <a:pt x="735" y="419"/>
                  </a:cubicBezTo>
                  <a:cubicBezTo>
                    <a:pt x="744" y="429"/>
                    <a:pt x="744" y="429"/>
                    <a:pt x="744" y="429"/>
                  </a:cubicBezTo>
                  <a:cubicBezTo>
                    <a:pt x="754" y="438"/>
                    <a:pt x="754" y="438"/>
                    <a:pt x="754" y="438"/>
                  </a:cubicBezTo>
                  <a:cubicBezTo>
                    <a:pt x="755" y="439"/>
                    <a:pt x="756" y="439"/>
                    <a:pt x="757" y="440"/>
                  </a:cubicBezTo>
                  <a:close/>
                  <a:moveTo>
                    <a:pt x="167" y="725"/>
                  </a:moveTo>
                  <a:cubicBezTo>
                    <a:pt x="199" y="748"/>
                    <a:pt x="234" y="766"/>
                    <a:pt x="271" y="779"/>
                  </a:cubicBezTo>
                  <a:cubicBezTo>
                    <a:pt x="270" y="764"/>
                    <a:pt x="270" y="750"/>
                    <a:pt x="270" y="736"/>
                  </a:cubicBezTo>
                  <a:cubicBezTo>
                    <a:pt x="271" y="714"/>
                    <a:pt x="271" y="714"/>
                    <a:pt x="271" y="714"/>
                  </a:cubicBezTo>
                  <a:cubicBezTo>
                    <a:pt x="271" y="703"/>
                    <a:pt x="271" y="703"/>
                    <a:pt x="271" y="703"/>
                  </a:cubicBezTo>
                  <a:cubicBezTo>
                    <a:pt x="272" y="693"/>
                    <a:pt x="272" y="693"/>
                    <a:pt x="272" y="693"/>
                  </a:cubicBezTo>
                  <a:cubicBezTo>
                    <a:pt x="273" y="671"/>
                    <a:pt x="273" y="671"/>
                    <a:pt x="273" y="671"/>
                  </a:cubicBezTo>
                  <a:cubicBezTo>
                    <a:pt x="273" y="669"/>
                    <a:pt x="274" y="667"/>
                    <a:pt x="274" y="665"/>
                  </a:cubicBezTo>
                  <a:cubicBezTo>
                    <a:pt x="269" y="663"/>
                    <a:pt x="265" y="660"/>
                    <a:pt x="261" y="657"/>
                  </a:cubicBezTo>
                  <a:cubicBezTo>
                    <a:pt x="259" y="658"/>
                    <a:pt x="257" y="660"/>
                    <a:pt x="254" y="661"/>
                  </a:cubicBezTo>
                  <a:cubicBezTo>
                    <a:pt x="248" y="666"/>
                    <a:pt x="242" y="670"/>
                    <a:pt x="236" y="675"/>
                  </a:cubicBezTo>
                  <a:cubicBezTo>
                    <a:pt x="232" y="677"/>
                    <a:pt x="230" y="679"/>
                    <a:pt x="227" y="681"/>
                  </a:cubicBezTo>
                  <a:cubicBezTo>
                    <a:pt x="224" y="683"/>
                    <a:pt x="221" y="685"/>
                    <a:pt x="219" y="687"/>
                  </a:cubicBezTo>
                  <a:cubicBezTo>
                    <a:pt x="213" y="691"/>
                    <a:pt x="208" y="694"/>
                    <a:pt x="204" y="698"/>
                  </a:cubicBezTo>
                  <a:cubicBezTo>
                    <a:pt x="201" y="699"/>
                    <a:pt x="199" y="701"/>
                    <a:pt x="197" y="703"/>
                  </a:cubicBezTo>
                  <a:cubicBezTo>
                    <a:pt x="195" y="704"/>
                    <a:pt x="193" y="706"/>
                    <a:pt x="191" y="707"/>
                  </a:cubicBezTo>
                  <a:cubicBezTo>
                    <a:pt x="177" y="718"/>
                    <a:pt x="168" y="725"/>
                    <a:pt x="168" y="725"/>
                  </a:cubicBezTo>
                  <a:cubicBezTo>
                    <a:pt x="168" y="724"/>
                    <a:pt x="176" y="717"/>
                    <a:pt x="188" y="704"/>
                  </a:cubicBezTo>
                  <a:cubicBezTo>
                    <a:pt x="195" y="697"/>
                    <a:pt x="203" y="689"/>
                    <a:pt x="213" y="680"/>
                  </a:cubicBezTo>
                  <a:cubicBezTo>
                    <a:pt x="223" y="671"/>
                    <a:pt x="235" y="662"/>
                    <a:pt x="247" y="651"/>
                  </a:cubicBezTo>
                  <a:cubicBezTo>
                    <a:pt x="249" y="649"/>
                    <a:pt x="251" y="648"/>
                    <a:pt x="253" y="646"/>
                  </a:cubicBezTo>
                  <a:cubicBezTo>
                    <a:pt x="251" y="642"/>
                    <a:pt x="250" y="637"/>
                    <a:pt x="250" y="632"/>
                  </a:cubicBezTo>
                  <a:cubicBezTo>
                    <a:pt x="250" y="630"/>
                    <a:pt x="250" y="629"/>
                    <a:pt x="251" y="627"/>
                  </a:cubicBezTo>
                  <a:cubicBezTo>
                    <a:pt x="238" y="622"/>
                    <a:pt x="226" y="615"/>
                    <a:pt x="214" y="609"/>
                  </a:cubicBezTo>
                  <a:cubicBezTo>
                    <a:pt x="204" y="603"/>
                    <a:pt x="204" y="603"/>
                    <a:pt x="204" y="603"/>
                  </a:cubicBezTo>
                  <a:cubicBezTo>
                    <a:pt x="201" y="601"/>
                    <a:pt x="198" y="599"/>
                    <a:pt x="194" y="597"/>
                  </a:cubicBezTo>
                  <a:cubicBezTo>
                    <a:pt x="175" y="586"/>
                    <a:pt x="175" y="586"/>
                    <a:pt x="175" y="586"/>
                  </a:cubicBezTo>
                  <a:cubicBezTo>
                    <a:pt x="165" y="580"/>
                    <a:pt x="165" y="580"/>
                    <a:pt x="165" y="580"/>
                  </a:cubicBezTo>
                  <a:cubicBezTo>
                    <a:pt x="156" y="574"/>
                    <a:pt x="156" y="574"/>
                    <a:pt x="156" y="574"/>
                  </a:cubicBezTo>
                  <a:cubicBezTo>
                    <a:pt x="150" y="569"/>
                    <a:pt x="143" y="565"/>
                    <a:pt x="137" y="561"/>
                  </a:cubicBezTo>
                  <a:cubicBezTo>
                    <a:pt x="131" y="557"/>
                    <a:pt x="125" y="552"/>
                    <a:pt x="119" y="548"/>
                  </a:cubicBezTo>
                  <a:cubicBezTo>
                    <a:pt x="101" y="534"/>
                    <a:pt x="101" y="534"/>
                    <a:pt x="101" y="534"/>
                  </a:cubicBezTo>
                  <a:cubicBezTo>
                    <a:pt x="95" y="530"/>
                    <a:pt x="89" y="525"/>
                    <a:pt x="83" y="520"/>
                  </a:cubicBezTo>
                  <a:cubicBezTo>
                    <a:pt x="66" y="505"/>
                    <a:pt x="66" y="505"/>
                    <a:pt x="66" y="505"/>
                  </a:cubicBezTo>
                  <a:cubicBezTo>
                    <a:pt x="60" y="501"/>
                    <a:pt x="55" y="495"/>
                    <a:pt x="49" y="490"/>
                  </a:cubicBezTo>
                  <a:cubicBezTo>
                    <a:pt x="44" y="485"/>
                    <a:pt x="38" y="480"/>
                    <a:pt x="33" y="475"/>
                  </a:cubicBezTo>
                  <a:cubicBezTo>
                    <a:pt x="23" y="464"/>
                    <a:pt x="12" y="453"/>
                    <a:pt x="2" y="442"/>
                  </a:cubicBezTo>
                  <a:cubicBezTo>
                    <a:pt x="14" y="559"/>
                    <a:pt x="77" y="661"/>
                    <a:pt x="167" y="725"/>
                  </a:cubicBezTo>
                  <a:close/>
                  <a:moveTo>
                    <a:pt x="60" y="189"/>
                  </a:moveTo>
                  <a:cubicBezTo>
                    <a:pt x="22" y="250"/>
                    <a:pt x="0" y="322"/>
                    <a:pt x="0" y="400"/>
                  </a:cubicBezTo>
                  <a:cubicBezTo>
                    <a:pt x="0" y="402"/>
                    <a:pt x="0" y="403"/>
                    <a:pt x="0" y="404"/>
                  </a:cubicBezTo>
                  <a:cubicBezTo>
                    <a:pt x="0" y="404"/>
                    <a:pt x="8" y="399"/>
                    <a:pt x="22" y="391"/>
                  </a:cubicBezTo>
                  <a:cubicBezTo>
                    <a:pt x="29" y="387"/>
                    <a:pt x="38" y="381"/>
                    <a:pt x="47" y="375"/>
                  </a:cubicBezTo>
                  <a:cubicBezTo>
                    <a:pt x="57" y="369"/>
                    <a:pt x="68" y="362"/>
                    <a:pt x="80" y="354"/>
                  </a:cubicBezTo>
                  <a:cubicBezTo>
                    <a:pt x="83" y="352"/>
                    <a:pt x="86" y="350"/>
                    <a:pt x="89" y="348"/>
                  </a:cubicBezTo>
                  <a:cubicBezTo>
                    <a:pt x="92" y="346"/>
                    <a:pt x="95" y="344"/>
                    <a:pt x="98" y="342"/>
                  </a:cubicBezTo>
                  <a:cubicBezTo>
                    <a:pt x="104" y="338"/>
                    <a:pt x="110" y="333"/>
                    <a:pt x="117" y="329"/>
                  </a:cubicBezTo>
                  <a:cubicBezTo>
                    <a:pt x="124" y="324"/>
                    <a:pt x="130" y="319"/>
                    <a:pt x="137" y="314"/>
                  </a:cubicBezTo>
                  <a:cubicBezTo>
                    <a:pt x="144" y="309"/>
                    <a:pt x="151" y="304"/>
                    <a:pt x="157" y="299"/>
                  </a:cubicBezTo>
                  <a:cubicBezTo>
                    <a:pt x="164" y="293"/>
                    <a:pt x="172" y="288"/>
                    <a:pt x="178" y="282"/>
                  </a:cubicBezTo>
                  <a:cubicBezTo>
                    <a:pt x="185" y="276"/>
                    <a:pt x="192" y="271"/>
                    <a:pt x="199" y="265"/>
                  </a:cubicBezTo>
                  <a:cubicBezTo>
                    <a:pt x="198" y="261"/>
                    <a:pt x="197" y="257"/>
                    <a:pt x="197" y="253"/>
                  </a:cubicBezTo>
                  <a:cubicBezTo>
                    <a:pt x="197" y="250"/>
                    <a:pt x="197" y="248"/>
                    <a:pt x="198" y="245"/>
                  </a:cubicBezTo>
                  <a:cubicBezTo>
                    <a:pt x="191" y="242"/>
                    <a:pt x="185" y="239"/>
                    <a:pt x="178" y="236"/>
                  </a:cubicBezTo>
                  <a:cubicBezTo>
                    <a:pt x="161" y="229"/>
                    <a:pt x="145" y="221"/>
                    <a:pt x="131" y="216"/>
                  </a:cubicBezTo>
                  <a:cubicBezTo>
                    <a:pt x="124" y="213"/>
                    <a:pt x="117" y="210"/>
                    <a:pt x="111" y="207"/>
                  </a:cubicBezTo>
                  <a:cubicBezTo>
                    <a:pt x="104" y="205"/>
                    <a:pt x="99" y="203"/>
                    <a:pt x="93" y="201"/>
                  </a:cubicBezTo>
                  <a:cubicBezTo>
                    <a:pt x="74" y="194"/>
                    <a:pt x="62" y="189"/>
                    <a:pt x="60" y="189"/>
                  </a:cubicBezTo>
                  <a:cubicBezTo>
                    <a:pt x="62" y="189"/>
                    <a:pt x="74" y="192"/>
                    <a:pt x="95" y="197"/>
                  </a:cubicBezTo>
                  <a:cubicBezTo>
                    <a:pt x="106" y="199"/>
                    <a:pt x="119" y="203"/>
                    <a:pt x="134" y="207"/>
                  </a:cubicBezTo>
                  <a:cubicBezTo>
                    <a:pt x="141" y="209"/>
                    <a:pt x="149" y="212"/>
                    <a:pt x="157" y="215"/>
                  </a:cubicBezTo>
                  <a:cubicBezTo>
                    <a:pt x="166" y="218"/>
                    <a:pt x="174" y="221"/>
                    <a:pt x="184" y="224"/>
                  </a:cubicBezTo>
                  <a:cubicBezTo>
                    <a:pt x="190" y="226"/>
                    <a:pt x="197" y="229"/>
                    <a:pt x="204" y="232"/>
                  </a:cubicBezTo>
                  <a:cubicBezTo>
                    <a:pt x="210" y="223"/>
                    <a:pt x="220" y="218"/>
                    <a:pt x="232" y="218"/>
                  </a:cubicBezTo>
                  <a:cubicBezTo>
                    <a:pt x="237" y="218"/>
                    <a:pt x="243" y="219"/>
                    <a:pt x="248" y="222"/>
                  </a:cubicBezTo>
                  <a:cubicBezTo>
                    <a:pt x="251" y="219"/>
                    <a:pt x="251" y="219"/>
                    <a:pt x="251" y="219"/>
                  </a:cubicBezTo>
                  <a:cubicBezTo>
                    <a:pt x="255" y="216"/>
                    <a:pt x="258" y="212"/>
                    <a:pt x="261" y="209"/>
                  </a:cubicBezTo>
                  <a:cubicBezTo>
                    <a:pt x="268" y="202"/>
                    <a:pt x="275" y="196"/>
                    <a:pt x="281" y="190"/>
                  </a:cubicBezTo>
                  <a:cubicBezTo>
                    <a:pt x="288" y="183"/>
                    <a:pt x="294" y="176"/>
                    <a:pt x="300" y="170"/>
                  </a:cubicBezTo>
                  <a:cubicBezTo>
                    <a:pt x="303" y="167"/>
                    <a:pt x="306" y="164"/>
                    <a:pt x="309" y="160"/>
                  </a:cubicBezTo>
                  <a:cubicBezTo>
                    <a:pt x="312" y="157"/>
                    <a:pt x="315" y="154"/>
                    <a:pt x="318" y="150"/>
                  </a:cubicBezTo>
                  <a:cubicBezTo>
                    <a:pt x="324" y="144"/>
                    <a:pt x="330" y="138"/>
                    <a:pt x="336" y="131"/>
                  </a:cubicBezTo>
                  <a:cubicBezTo>
                    <a:pt x="341" y="125"/>
                    <a:pt x="346" y="119"/>
                    <a:pt x="351" y="112"/>
                  </a:cubicBezTo>
                  <a:cubicBezTo>
                    <a:pt x="354" y="109"/>
                    <a:pt x="357" y="106"/>
                    <a:pt x="359" y="103"/>
                  </a:cubicBezTo>
                  <a:cubicBezTo>
                    <a:pt x="360" y="102"/>
                    <a:pt x="362" y="100"/>
                    <a:pt x="363" y="99"/>
                  </a:cubicBezTo>
                  <a:cubicBezTo>
                    <a:pt x="364" y="97"/>
                    <a:pt x="365" y="96"/>
                    <a:pt x="366" y="94"/>
                  </a:cubicBezTo>
                  <a:cubicBezTo>
                    <a:pt x="371" y="89"/>
                    <a:pt x="376" y="83"/>
                    <a:pt x="380" y="77"/>
                  </a:cubicBezTo>
                  <a:cubicBezTo>
                    <a:pt x="389" y="66"/>
                    <a:pt x="396" y="56"/>
                    <a:pt x="403" y="47"/>
                  </a:cubicBezTo>
                  <a:cubicBezTo>
                    <a:pt x="407" y="42"/>
                    <a:pt x="410" y="38"/>
                    <a:pt x="413" y="34"/>
                  </a:cubicBezTo>
                  <a:cubicBezTo>
                    <a:pt x="416" y="30"/>
                    <a:pt x="418" y="26"/>
                    <a:pt x="421" y="23"/>
                  </a:cubicBezTo>
                  <a:cubicBezTo>
                    <a:pt x="425" y="16"/>
                    <a:pt x="429" y="11"/>
                    <a:pt x="432" y="7"/>
                  </a:cubicBezTo>
                  <a:cubicBezTo>
                    <a:pt x="435" y="4"/>
                    <a:pt x="436" y="2"/>
                    <a:pt x="436" y="2"/>
                  </a:cubicBezTo>
                  <a:cubicBezTo>
                    <a:pt x="424" y="1"/>
                    <a:pt x="412" y="0"/>
                    <a:pt x="400" y="0"/>
                  </a:cubicBezTo>
                  <a:cubicBezTo>
                    <a:pt x="257" y="0"/>
                    <a:pt x="131" y="75"/>
                    <a:pt x="60" y="189"/>
                  </a:cubicBezTo>
                  <a:close/>
                  <a:moveTo>
                    <a:pt x="648" y="714"/>
                  </a:moveTo>
                  <a:cubicBezTo>
                    <a:pt x="633" y="714"/>
                    <a:pt x="618" y="714"/>
                    <a:pt x="603" y="714"/>
                  </a:cubicBezTo>
                  <a:cubicBezTo>
                    <a:pt x="596" y="714"/>
                    <a:pt x="588" y="713"/>
                    <a:pt x="581" y="713"/>
                  </a:cubicBezTo>
                  <a:cubicBezTo>
                    <a:pt x="558" y="712"/>
                    <a:pt x="558" y="712"/>
                    <a:pt x="558" y="712"/>
                  </a:cubicBezTo>
                  <a:cubicBezTo>
                    <a:pt x="551" y="712"/>
                    <a:pt x="543" y="710"/>
                    <a:pt x="536" y="710"/>
                  </a:cubicBezTo>
                  <a:cubicBezTo>
                    <a:pt x="513" y="707"/>
                    <a:pt x="513" y="707"/>
                    <a:pt x="513" y="707"/>
                  </a:cubicBezTo>
                  <a:cubicBezTo>
                    <a:pt x="506" y="706"/>
                    <a:pt x="499" y="705"/>
                    <a:pt x="491" y="704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58" y="698"/>
                    <a:pt x="458" y="698"/>
                    <a:pt x="458" y="698"/>
                  </a:cubicBezTo>
                  <a:cubicBezTo>
                    <a:pt x="447" y="695"/>
                    <a:pt x="447" y="695"/>
                    <a:pt x="447" y="695"/>
                  </a:cubicBezTo>
                  <a:cubicBezTo>
                    <a:pt x="439" y="694"/>
                    <a:pt x="432" y="692"/>
                    <a:pt x="425" y="690"/>
                  </a:cubicBezTo>
                  <a:cubicBezTo>
                    <a:pt x="414" y="688"/>
                    <a:pt x="414" y="688"/>
                    <a:pt x="414" y="688"/>
                  </a:cubicBezTo>
                  <a:cubicBezTo>
                    <a:pt x="410" y="687"/>
                    <a:pt x="406" y="686"/>
                    <a:pt x="403" y="685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66" y="675"/>
                    <a:pt x="352" y="669"/>
                    <a:pt x="338" y="664"/>
                  </a:cubicBezTo>
                  <a:cubicBezTo>
                    <a:pt x="329" y="661"/>
                    <a:pt x="320" y="658"/>
                    <a:pt x="311" y="654"/>
                  </a:cubicBezTo>
                  <a:cubicBezTo>
                    <a:pt x="305" y="661"/>
                    <a:pt x="296" y="666"/>
                    <a:pt x="286" y="666"/>
                  </a:cubicBezTo>
                  <a:cubicBezTo>
                    <a:pt x="284" y="675"/>
                    <a:pt x="283" y="685"/>
                    <a:pt x="281" y="69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78" y="715"/>
                    <a:pt x="278" y="715"/>
                    <a:pt x="278" y="715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4" y="750"/>
                    <a:pt x="273" y="764"/>
                    <a:pt x="271" y="779"/>
                  </a:cubicBezTo>
                  <a:cubicBezTo>
                    <a:pt x="311" y="793"/>
                    <a:pt x="355" y="800"/>
                    <a:pt x="400" y="800"/>
                  </a:cubicBezTo>
                  <a:cubicBezTo>
                    <a:pt x="494" y="800"/>
                    <a:pt x="580" y="768"/>
                    <a:pt x="648" y="714"/>
                  </a:cubicBezTo>
                  <a:close/>
                  <a:moveTo>
                    <a:pt x="648" y="714"/>
                  </a:moveTo>
                  <a:cubicBezTo>
                    <a:pt x="658" y="706"/>
                    <a:pt x="668" y="697"/>
                    <a:pt x="677" y="689"/>
                  </a:cubicBezTo>
                  <a:cubicBezTo>
                    <a:pt x="730" y="638"/>
                    <a:pt x="769" y="572"/>
                    <a:pt x="788" y="499"/>
                  </a:cubicBezTo>
                  <a:cubicBezTo>
                    <a:pt x="786" y="499"/>
                    <a:pt x="784" y="500"/>
                    <a:pt x="781" y="500"/>
                  </a:cubicBezTo>
                  <a:cubicBezTo>
                    <a:pt x="764" y="500"/>
                    <a:pt x="750" y="487"/>
                    <a:pt x="747" y="471"/>
                  </a:cubicBezTo>
                  <a:cubicBezTo>
                    <a:pt x="742" y="471"/>
                    <a:pt x="737" y="472"/>
                    <a:pt x="731" y="473"/>
                  </a:cubicBezTo>
                  <a:cubicBezTo>
                    <a:pt x="725" y="473"/>
                    <a:pt x="718" y="475"/>
                    <a:pt x="711" y="476"/>
                  </a:cubicBezTo>
                  <a:cubicBezTo>
                    <a:pt x="703" y="478"/>
                    <a:pt x="696" y="479"/>
                    <a:pt x="688" y="480"/>
                  </a:cubicBezTo>
                  <a:cubicBezTo>
                    <a:pt x="680" y="482"/>
                    <a:pt x="671" y="483"/>
                    <a:pt x="663" y="485"/>
                  </a:cubicBezTo>
                  <a:cubicBezTo>
                    <a:pt x="655" y="487"/>
                    <a:pt x="646" y="489"/>
                    <a:pt x="637" y="491"/>
                  </a:cubicBezTo>
                  <a:cubicBezTo>
                    <a:pt x="628" y="493"/>
                    <a:pt x="618" y="495"/>
                    <a:pt x="609" y="498"/>
                  </a:cubicBezTo>
                  <a:cubicBezTo>
                    <a:pt x="603" y="500"/>
                    <a:pt x="596" y="502"/>
                    <a:pt x="589" y="504"/>
                  </a:cubicBezTo>
                  <a:cubicBezTo>
                    <a:pt x="589" y="504"/>
                    <a:pt x="589" y="504"/>
                    <a:pt x="589" y="504"/>
                  </a:cubicBezTo>
                  <a:cubicBezTo>
                    <a:pt x="589" y="512"/>
                    <a:pt x="586" y="520"/>
                    <a:pt x="582" y="526"/>
                  </a:cubicBezTo>
                  <a:cubicBezTo>
                    <a:pt x="595" y="542"/>
                    <a:pt x="606" y="560"/>
                    <a:pt x="616" y="576"/>
                  </a:cubicBezTo>
                  <a:cubicBezTo>
                    <a:pt x="619" y="580"/>
                    <a:pt x="622" y="584"/>
                    <a:pt x="624" y="588"/>
                  </a:cubicBezTo>
                  <a:cubicBezTo>
                    <a:pt x="627" y="591"/>
                    <a:pt x="629" y="595"/>
                    <a:pt x="631" y="599"/>
                  </a:cubicBezTo>
                  <a:cubicBezTo>
                    <a:pt x="635" y="607"/>
                    <a:pt x="639" y="614"/>
                    <a:pt x="643" y="621"/>
                  </a:cubicBezTo>
                  <a:cubicBezTo>
                    <a:pt x="647" y="628"/>
                    <a:pt x="651" y="634"/>
                    <a:pt x="654" y="640"/>
                  </a:cubicBezTo>
                  <a:cubicBezTo>
                    <a:pt x="657" y="646"/>
                    <a:pt x="659" y="652"/>
                    <a:pt x="662" y="657"/>
                  </a:cubicBezTo>
                  <a:cubicBezTo>
                    <a:pt x="667" y="667"/>
                    <a:pt x="671" y="675"/>
                    <a:pt x="673" y="680"/>
                  </a:cubicBezTo>
                  <a:cubicBezTo>
                    <a:pt x="675" y="685"/>
                    <a:pt x="677" y="688"/>
                    <a:pt x="677" y="688"/>
                  </a:cubicBezTo>
                  <a:cubicBezTo>
                    <a:pt x="677" y="688"/>
                    <a:pt x="675" y="685"/>
                    <a:pt x="672" y="681"/>
                  </a:cubicBezTo>
                  <a:cubicBezTo>
                    <a:pt x="669" y="676"/>
                    <a:pt x="664" y="668"/>
                    <a:pt x="658" y="659"/>
                  </a:cubicBezTo>
                  <a:cubicBezTo>
                    <a:pt x="655" y="654"/>
                    <a:pt x="652" y="649"/>
                    <a:pt x="649" y="643"/>
                  </a:cubicBezTo>
                  <a:cubicBezTo>
                    <a:pt x="645" y="637"/>
                    <a:pt x="641" y="631"/>
                    <a:pt x="636" y="625"/>
                  </a:cubicBezTo>
                  <a:cubicBezTo>
                    <a:pt x="632" y="619"/>
                    <a:pt x="627" y="612"/>
                    <a:pt x="622" y="605"/>
                  </a:cubicBezTo>
                  <a:cubicBezTo>
                    <a:pt x="620" y="601"/>
                    <a:pt x="618" y="597"/>
                    <a:pt x="615" y="594"/>
                  </a:cubicBezTo>
                  <a:cubicBezTo>
                    <a:pt x="612" y="590"/>
                    <a:pt x="609" y="586"/>
                    <a:pt x="606" y="583"/>
                  </a:cubicBezTo>
                  <a:cubicBezTo>
                    <a:pt x="601" y="575"/>
                    <a:pt x="595" y="567"/>
                    <a:pt x="589" y="559"/>
                  </a:cubicBezTo>
                  <a:cubicBezTo>
                    <a:pt x="586" y="555"/>
                    <a:pt x="582" y="551"/>
                    <a:pt x="579" y="547"/>
                  </a:cubicBezTo>
                  <a:cubicBezTo>
                    <a:pt x="576" y="543"/>
                    <a:pt x="573" y="539"/>
                    <a:pt x="569" y="535"/>
                  </a:cubicBezTo>
                  <a:cubicBezTo>
                    <a:pt x="565" y="537"/>
                    <a:pt x="560" y="539"/>
                    <a:pt x="554" y="539"/>
                  </a:cubicBezTo>
                  <a:cubicBezTo>
                    <a:pt x="542" y="539"/>
                    <a:pt x="532" y="533"/>
                    <a:pt x="526" y="523"/>
                  </a:cubicBezTo>
                  <a:cubicBezTo>
                    <a:pt x="524" y="524"/>
                    <a:pt x="523" y="524"/>
                    <a:pt x="521" y="525"/>
                  </a:cubicBezTo>
                  <a:cubicBezTo>
                    <a:pt x="511" y="529"/>
                    <a:pt x="501" y="532"/>
                    <a:pt x="491" y="536"/>
                  </a:cubicBezTo>
                  <a:cubicBezTo>
                    <a:pt x="481" y="540"/>
                    <a:pt x="472" y="544"/>
                    <a:pt x="462" y="548"/>
                  </a:cubicBezTo>
                  <a:cubicBezTo>
                    <a:pt x="452" y="552"/>
                    <a:pt x="442" y="557"/>
                    <a:pt x="432" y="561"/>
                  </a:cubicBezTo>
                  <a:cubicBezTo>
                    <a:pt x="427" y="563"/>
                    <a:pt x="422" y="565"/>
                    <a:pt x="418" y="567"/>
                  </a:cubicBezTo>
                  <a:cubicBezTo>
                    <a:pt x="413" y="570"/>
                    <a:pt x="408" y="572"/>
                    <a:pt x="403" y="574"/>
                  </a:cubicBezTo>
                  <a:cubicBezTo>
                    <a:pt x="394" y="579"/>
                    <a:pt x="384" y="584"/>
                    <a:pt x="375" y="589"/>
                  </a:cubicBezTo>
                  <a:cubicBezTo>
                    <a:pt x="366" y="594"/>
                    <a:pt x="357" y="598"/>
                    <a:pt x="348" y="603"/>
                  </a:cubicBezTo>
                  <a:cubicBezTo>
                    <a:pt x="340" y="608"/>
                    <a:pt x="331" y="613"/>
                    <a:pt x="323" y="618"/>
                  </a:cubicBezTo>
                  <a:cubicBezTo>
                    <a:pt x="321" y="619"/>
                    <a:pt x="320" y="620"/>
                    <a:pt x="318" y="621"/>
                  </a:cubicBezTo>
                  <a:cubicBezTo>
                    <a:pt x="319" y="624"/>
                    <a:pt x="320" y="628"/>
                    <a:pt x="320" y="632"/>
                  </a:cubicBezTo>
                  <a:cubicBezTo>
                    <a:pt x="320" y="632"/>
                    <a:pt x="320" y="633"/>
                    <a:pt x="320" y="634"/>
                  </a:cubicBezTo>
                  <a:cubicBezTo>
                    <a:pt x="328" y="638"/>
                    <a:pt x="337" y="641"/>
                    <a:pt x="346" y="644"/>
                  </a:cubicBezTo>
                  <a:cubicBezTo>
                    <a:pt x="366" y="652"/>
                    <a:pt x="366" y="652"/>
                    <a:pt x="366" y="652"/>
                  </a:cubicBezTo>
                  <a:cubicBezTo>
                    <a:pt x="373" y="654"/>
                    <a:pt x="380" y="657"/>
                    <a:pt x="387" y="659"/>
                  </a:cubicBezTo>
                  <a:cubicBezTo>
                    <a:pt x="408" y="666"/>
                    <a:pt x="408" y="666"/>
                    <a:pt x="408" y="666"/>
                  </a:cubicBezTo>
                  <a:cubicBezTo>
                    <a:pt x="412" y="667"/>
                    <a:pt x="415" y="668"/>
                    <a:pt x="419" y="669"/>
                  </a:cubicBezTo>
                  <a:cubicBezTo>
                    <a:pt x="429" y="672"/>
                    <a:pt x="429" y="672"/>
                    <a:pt x="429" y="672"/>
                  </a:cubicBezTo>
                  <a:cubicBezTo>
                    <a:pt x="437" y="674"/>
                    <a:pt x="444" y="676"/>
                    <a:pt x="451" y="678"/>
                  </a:cubicBezTo>
                  <a:cubicBezTo>
                    <a:pt x="462" y="681"/>
                    <a:pt x="462" y="681"/>
                    <a:pt x="462" y="681"/>
                  </a:cubicBezTo>
                  <a:cubicBezTo>
                    <a:pt x="472" y="684"/>
                    <a:pt x="472" y="684"/>
                    <a:pt x="472" y="684"/>
                  </a:cubicBezTo>
                  <a:cubicBezTo>
                    <a:pt x="494" y="689"/>
                    <a:pt x="494" y="689"/>
                    <a:pt x="494" y="689"/>
                  </a:cubicBezTo>
                  <a:cubicBezTo>
                    <a:pt x="501" y="690"/>
                    <a:pt x="508" y="692"/>
                    <a:pt x="516" y="693"/>
                  </a:cubicBezTo>
                  <a:cubicBezTo>
                    <a:pt x="530" y="696"/>
                    <a:pt x="545" y="699"/>
                    <a:pt x="560" y="702"/>
                  </a:cubicBezTo>
                  <a:cubicBezTo>
                    <a:pt x="604" y="708"/>
                    <a:pt x="604" y="708"/>
                    <a:pt x="604" y="708"/>
                  </a:cubicBezTo>
                  <a:cubicBezTo>
                    <a:pt x="619" y="710"/>
                    <a:pt x="633" y="712"/>
                    <a:pt x="648" y="714"/>
                  </a:cubicBezTo>
                  <a:cubicBezTo>
                    <a:pt x="648" y="704"/>
                    <a:pt x="648" y="704"/>
                    <a:pt x="648" y="704"/>
                  </a:cubicBezTo>
                  <a:cubicBezTo>
                    <a:pt x="648" y="714"/>
                    <a:pt x="648" y="714"/>
                    <a:pt x="648" y="7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974864" y="4259182"/>
              <a:ext cx="2008339" cy="345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 err="1">
                  <a:solidFill>
                    <a:schemeClr val="bg1"/>
                  </a:solidFill>
                  <a:cs typeface="+mn-ea"/>
                  <a:sym typeface="+mn-lt"/>
                </a:rPr>
                <a:t>Obj</a:t>
              </a: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模型的导入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812800" y="4936130"/>
              <a:ext cx="3543301" cy="3085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。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2E472CE-D1AF-44B1-97F1-1AB97ECAD227}"/>
              </a:ext>
            </a:extLst>
          </p:cNvPr>
          <p:cNvGrpSpPr/>
          <p:nvPr/>
        </p:nvGrpSpPr>
        <p:grpSpPr>
          <a:xfrm>
            <a:off x="6171189" y="1516614"/>
            <a:ext cx="4736013" cy="1517525"/>
            <a:chOff x="8331200" y="4030133"/>
            <a:chExt cx="3543301" cy="1135353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4887AA9-B2CE-4D50-AFDB-7D52F8AACFD3}"/>
                </a:ext>
              </a:extLst>
            </p:cNvPr>
            <p:cNvSpPr/>
            <p:nvPr/>
          </p:nvSpPr>
          <p:spPr>
            <a:xfrm>
              <a:off x="8331200" y="4030133"/>
              <a:ext cx="3543301" cy="829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Freeform 98">
              <a:extLst>
                <a:ext uri="{FF2B5EF4-FFF2-40B4-BE49-F238E27FC236}">
                  <a16:creationId xmlns:a16="http://schemas.microsoft.com/office/drawing/2014/main" id="{22D6B7D9-12D5-4D4D-8C98-B3753484F2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14741" y="4198938"/>
              <a:ext cx="491256" cy="492124"/>
            </a:xfrm>
            <a:custGeom>
              <a:avLst/>
              <a:gdLst>
                <a:gd name="T0" fmla="*/ 516 w 800"/>
                <a:gd name="T1" fmla="*/ 118 h 800"/>
                <a:gd name="T2" fmla="*/ 451 w 800"/>
                <a:gd name="T3" fmla="*/ 3 h 800"/>
                <a:gd name="T4" fmla="*/ 365 w 800"/>
                <a:gd name="T5" fmla="*/ 123 h 800"/>
                <a:gd name="T6" fmla="*/ 278 w 800"/>
                <a:gd name="T7" fmla="*/ 225 h 800"/>
                <a:gd name="T8" fmla="*/ 303 w 800"/>
                <a:gd name="T9" fmla="*/ 280 h 800"/>
                <a:gd name="T10" fmla="*/ 394 w 800"/>
                <a:gd name="T11" fmla="*/ 303 h 800"/>
                <a:gd name="T12" fmla="*/ 482 w 800"/>
                <a:gd name="T13" fmla="*/ 180 h 800"/>
                <a:gd name="T14" fmla="*/ 462 w 800"/>
                <a:gd name="T15" fmla="*/ 43 h 800"/>
                <a:gd name="T16" fmla="*/ 511 w 800"/>
                <a:gd name="T17" fmla="*/ 470 h 800"/>
                <a:gd name="T18" fmla="*/ 429 w 800"/>
                <a:gd name="T19" fmla="*/ 394 h 800"/>
                <a:gd name="T20" fmla="*/ 365 w 800"/>
                <a:gd name="T21" fmla="*/ 409 h 800"/>
                <a:gd name="T22" fmla="*/ 320 w 800"/>
                <a:gd name="T23" fmla="*/ 528 h 800"/>
                <a:gd name="T24" fmla="*/ 313 w 800"/>
                <a:gd name="T25" fmla="*/ 603 h 800"/>
                <a:gd name="T26" fmla="*/ 484 w 800"/>
                <a:gd name="T27" fmla="*/ 517 h 800"/>
                <a:gd name="T28" fmla="*/ 20 w 800"/>
                <a:gd name="T29" fmla="*/ 456 h 800"/>
                <a:gd name="T30" fmla="*/ 147 w 800"/>
                <a:gd name="T31" fmla="*/ 546 h 800"/>
                <a:gd name="T32" fmla="*/ 224 w 800"/>
                <a:gd name="T33" fmla="*/ 590 h 800"/>
                <a:gd name="T34" fmla="*/ 313 w 800"/>
                <a:gd name="T35" fmla="*/ 481 h 800"/>
                <a:gd name="T36" fmla="*/ 350 w 800"/>
                <a:gd name="T37" fmla="*/ 334 h 800"/>
                <a:gd name="T38" fmla="*/ 232 w 800"/>
                <a:gd name="T39" fmla="*/ 287 h 800"/>
                <a:gd name="T40" fmla="*/ 52 w 800"/>
                <a:gd name="T41" fmla="*/ 383 h 800"/>
                <a:gd name="T42" fmla="*/ 554 w 800"/>
                <a:gd name="T43" fmla="*/ 469 h 800"/>
                <a:gd name="T44" fmla="*/ 710 w 800"/>
                <a:gd name="T45" fmla="*/ 467 h 800"/>
                <a:gd name="T46" fmla="*/ 728 w 800"/>
                <a:gd name="T47" fmla="*/ 427 h 800"/>
                <a:gd name="T48" fmla="*/ 630 w 800"/>
                <a:gd name="T49" fmla="*/ 334 h 800"/>
                <a:gd name="T50" fmla="*/ 579 w 800"/>
                <a:gd name="T51" fmla="*/ 271 h 800"/>
                <a:gd name="T52" fmla="*/ 501 w 800"/>
                <a:gd name="T53" fmla="*/ 184 h 800"/>
                <a:gd name="T54" fmla="*/ 423 w 800"/>
                <a:gd name="T55" fmla="*/ 296 h 800"/>
                <a:gd name="T56" fmla="*/ 443 w 800"/>
                <a:gd name="T57" fmla="*/ 377 h 800"/>
                <a:gd name="T58" fmla="*/ 525 w 800"/>
                <a:gd name="T59" fmla="*/ 457 h 800"/>
                <a:gd name="T60" fmla="*/ 800 w 800"/>
                <a:gd name="T61" fmla="*/ 400 h 800"/>
                <a:gd name="T62" fmla="*/ 541 w 800"/>
                <a:gd name="T63" fmla="*/ 177 h 800"/>
                <a:gd name="T64" fmla="*/ 611 w 800"/>
                <a:gd name="T65" fmla="*/ 281 h 800"/>
                <a:gd name="T66" fmla="*/ 679 w 800"/>
                <a:gd name="T67" fmla="*/ 362 h 800"/>
                <a:gd name="T68" fmla="*/ 754 w 800"/>
                <a:gd name="T69" fmla="*/ 438 h 800"/>
                <a:gd name="T70" fmla="*/ 271 w 800"/>
                <a:gd name="T71" fmla="*/ 703 h 800"/>
                <a:gd name="T72" fmla="*/ 236 w 800"/>
                <a:gd name="T73" fmla="*/ 675 h 800"/>
                <a:gd name="T74" fmla="*/ 168 w 800"/>
                <a:gd name="T75" fmla="*/ 725 h 800"/>
                <a:gd name="T76" fmla="*/ 251 w 800"/>
                <a:gd name="T77" fmla="*/ 627 h 800"/>
                <a:gd name="T78" fmla="*/ 156 w 800"/>
                <a:gd name="T79" fmla="*/ 574 h 800"/>
                <a:gd name="T80" fmla="*/ 49 w 800"/>
                <a:gd name="T81" fmla="*/ 490 h 800"/>
                <a:gd name="T82" fmla="*/ 0 w 800"/>
                <a:gd name="T83" fmla="*/ 404 h 800"/>
                <a:gd name="T84" fmla="*/ 117 w 800"/>
                <a:gd name="T85" fmla="*/ 329 h 800"/>
                <a:gd name="T86" fmla="*/ 198 w 800"/>
                <a:gd name="T87" fmla="*/ 245 h 800"/>
                <a:gd name="T88" fmla="*/ 95 w 800"/>
                <a:gd name="T89" fmla="*/ 197 h 800"/>
                <a:gd name="T90" fmla="*/ 248 w 800"/>
                <a:gd name="T91" fmla="*/ 222 h 800"/>
                <a:gd name="T92" fmla="*/ 318 w 800"/>
                <a:gd name="T93" fmla="*/ 150 h 800"/>
                <a:gd name="T94" fmla="*/ 380 w 800"/>
                <a:gd name="T95" fmla="*/ 77 h 800"/>
                <a:gd name="T96" fmla="*/ 400 w 800"/>
                <a:gd name="T97" fmla="*/ 0 h 800"/>
                <a:gd name="T98" fmla="*/ 536 w 800"/>
                <a:gd name="T99" fmla="*/ 710 h 800"/>
                <a:gd name="T100" fmla="*/ 425 w 800"/>
                <a:gd name="T101" fmla="*/ 690 h 800"/>
                <a:gd name="T102" fmla="*/ 286 w 800"/>
                <a:gd name="T103" fmla="*/ 666 h 800"/>
                <a:gd name="T104" fmla="*/ 400 w 800"/>
                <a:gd name="T105" fmla="*/ 800 h 800"/>
                <a:gd name="T106" fmla="*/ 747 w 800"/>
                <a:gd name="T107" fmla="*/ 471 h 800"/>
                <a:gd name="T108" fmla="*/ 609 w 800"/>
                <a:gd name="T109" fmla="*/ 498 h 800"/>
                <a:gd name="T110" fmla="*/ 631 w 800"/>
                <a:gd name="T111" fmla="*/ 599 h 800"/>
                <a:gd name="T112" fmla="*/ 672 w 800"/>
                <a:gd name="T113" fmla="*/ 681 h 800"/>
                <a:gd name="T114" fmla="*/ 606 w 800"/>
                <a:gd name="T115" fmla="*/ 583 h 800"/>
                <a:gd name="T116" fmla="*/ 521 w 800"/>
                <a:gd name="T117" fmla="*/ 525 h 800"/>
                <a:gd name="T118" fmla="*/ 375 w 800"/>
                <a:gd name="T119" fmla="*/ 589 h 800"/>
                <a:gd name="T120" fmla="*/ 346 w 800"/>
                <a:gd name="T121" fmla="*/ 644 h 800"/>
                <a:gd name="T122" fmla="*/ 451 w 800"/>
                <a:gd name="T123" fmla="*/ 678 h 800"/>
                <a:gd name="T124" fmla="*/ 604 w 800"/>
                <a:gd name="T125" fmla="*/ 708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0" h="800">
                  <a:moveTo>
                    <a:pt x="451" y="3"/>
                  </a:moveTo>
                  <a:cubicBezTo>
                    <a:pt x="509" y="11"/>
                    <a:pt x="563" y="30"/>
                    <a:pt x="610" y="60"/>
                  </a:cubicBezTo>
                  <a:cubicBezTo>
                    <a:pt x="602" y="66"/>
                    <a:pt x="593" y="73"/>
                    <a:pt x="584" y="80"/>
                  </a:cubicBezTo>
                  <a:cubicBezTo>
                    <a:pt x="576" y="87"/>
                    <a:pt x="567" y="94"/>
                    <a:pt x="559" y="102"/>
                  </a:cubicBezTo>
                  <a:cubicBezTo>
                    <a:pt x="535" y="124"/>
                    <a:pt x="535" y="124"/>
                    <a:pt x="535" y="124"/>
                  </a:cubicBezTo>
                  <a:cubicBezTo>
                    <a:pt x="530" y="120"/>
                    <a:pt x="523" y="118"/>
                    <a:pt x="516" y="118"/>
                  </a:cubicBezTo>
                  <a:cubicBezTo>
                    <a:pt x="513" y="118"/>
                    <a:pt x="510" y="118"/>
                    <a:pt x="507" y="119"/>
                  </a:cubicBezTo>
                  <a:cubicBezTo>
                    <a:pt x="506" y="117"/>
                    <a:pt x="505" y="115"/>
                    <a:pt x="504" y="113"/>
                  </a:cubicBezTo>
                  <a:cubicBezTo>
                    <a:pt x="498" y="101"/>
                    <a:pt x="492" y="89"/>
                    <a:pt x="486" y="77"/>
                  </a:cubicBezTo>
                  <a:cubicBezTo>
                    <a:pt x="480" y="65"/>
                    <a:pt x="474" y="53"/>
                    <a:pt x="468" y="40"/>
                  </a:cubicBezTo>
                  <a:cubicBezTo>
                    <a:pt x="460" y="22"/>
                    <a:pt x="460" y="22"/>
                    <a:pt x="460" y="22"/>
                  </a:cubicBezTo>
                  <a:cubicBezTo>
                    <a:pt x="457" y="16"/>
                    <a:pt x="454" y="9"/>
                    <a:pt x="451" y="3"/>
                  </a:cubicBezTo>
                  <a:close/>
                  <a:moveTo>
                    <a:pt x="433" y="8"/>
                  </a:moveTo>
                  <a:cubicBezTo>
                    <a:pt x="431" y="12"/>
                    <a:pt x="428" y="18"/>
                    <a:pt x="425" y="25"/>
                  </a:cubicBezTo>
                  <a:cubicBezTo>
                    <a:pt x="423" y="29"/>
                    <a:pt x="421" y="33"/>
                    <a:pt x="418" y="37"/>
                  </a:cubicBezTo>
                  <a:cubicBezTo>
                    <a:pt x="416" y="42"/>
                    <a:pt x="413" y="46"/>
                    <a:pt x="411" y="51"/>
                  </a:cubicBezTo>
                  <a:cubicBezTo>
                    <a:pt x="405" y="61"/>
                    <a:pt x="399" y="73"/>
                    <a:pt x="391" y="85"/>
                  </a:cubicBezTo>
                  <a:cubicBezTo>
                    <a:pt x="383" y="97"/>
                    <a:pt x="375" y="110"/>
                    <a:pt x="365" y="123"/>
                  </a:cubicBezTo>
                  <a:cubicBezTo>
                    <a:pt x="360" y="130"/>
                    <a:pt x="355" y="136"/>
                    <a:pt x="350" y="143"/>
                  </a:cubicBezTo>
                  <a:cubicBezTo>
                    <a:pt x="345" y="150"/>
                    <a:pt x="339" y="157"/>
                    <a:pt x="334" y="164"/>
                  </a:cubicBezTo>
                  <a:cubicBezTo>
                    <a:pt x="331" y="167"/>
                    <a:pt x="328" y="171"/>
                    <a:pt x="325" y="174"/>
                  </a:cubicBezTo>
                  <a:cubicBezTo>
                    <a:pt x="322" y="178"/>
                    <a:pt x="319" y="181"/>
                    <a:pt x="316" y="184"/>
                  </a:cubicBezTo>
                  <a:cubicBezTo>
                    <a:pt x="310" y="191"/>
                    <a:pt x="304" y="198"/>
                    <a:pt x="297" y="205"/>
                  </a:cubicBezTo>
                  <a:cubicBezTo>
                    <a:pt x="291" y="212"/>
                    <a:pt x="284" y="219"/>
                    <a:pt x="278" y="225"/>
                  </a:cubicBezTo>
                  <a:cubicBezTo>
                    <a:pt x="274" y="229"/>
                    <a:pt x="271" y="232"/>
                    <a:pt x="267" y="235"/>
                  </a:cubicBezTo>
                  <a:cubicBezTo>
                    <a:pt x="264" y="239"/>
                    <a:pt x="264" y="239"/>
                    <a:pt x="264" y="239"/>
                  </a:cubicBezTo>
                  <a:cubicBezTo>
                    <a:pt x="265" y="243"/>
                    <a:pt x="266" y="248"/>
                    <a:pt x="266" y="253"/>
                  </a:cubicBezTo>
                  <a:cubicBezTo>
                    <a:pt x="266" y="255"/>
                    <a:pt x="266" y="257"/>
                    <a:pt x="266" y="260"/>
                  </a:cubicBezTo>
                  <a:cubicBezTo>
                    <a:pt x="268" y="261"/>
                    <a:pt x="270" y="262"/>
                    <a:pt x="272" y="263"/>
                  </a:cubicBezTo>
                  <a:cubicBezTo>
                    <a:pt x="282" y="268"/>
                    <a:pt x="292" y="274"/>
                    <a:pt x="303" y="280"/>
                  </a:cubicBezTo>
                  <a:cubicBezTo>
                    <a:pt x="314" y="285"/>
                    <a:pt x="324" y="292"/>
                    <a:pt x="335" y="298"/>
                  </a:cubicBezTo>
                  <a:cubicBezTo>
                    <a:pt x="340" y="302"/>
                    <a:pt x="345" y="305"/>
                    <a:pt x="351" y="308"/>
                  </a:cubicBezTo>
                  <a:cubicBezTo>
                    <a:pt x="355" y="311"/>
                    <a:pt x="359" y="314"/>
                    <a:pt x="362" y="316"/>
                  </a:cubicBezTo>
                  <a:cubicBezTo>
                    <a:pt x="368" y="312"/>
                    <a:pt x="376" y="309"/>
                    <a:pt x="383" y="309"/>
                  </a:cubicBezTo>
                  <a:cubicBezTo>
                    <a:pt x="386" y="309"/>
                    <a:pt x="388" y="309"/>
                    <a:pt x="390" y="310"/>
                  </a:cubicBezTo>
                  <a:cubicBezTo>
                    <a:pt x="394" y="303"/>
                    <a:pt x="394" y="303"/>
                    <a:pt x="394" y="303"/>
                  </a:cubicBezTo>
                  <a:cubicBezTo>
                    <a:pt x="397" y="297"/>
                    <a:pt x="401" y="291"/>
                    <a:pt x="405" y="285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35" y="240"/>
                    <a:pt x="435" y="240"/>
                    <a:pt x="435" y="240"/>
                  </a:cubicBezTo>
                  <a:cubicBezTo>
                    <a:pt x="437" y="237"/>
                    <a:pt x="439" y="234"/>
                    <a:pt x="442" y="231"/>
                  </a:cubicBezTo>
                  <a:cubicBezTo>
                    <a:pt x="446" y="225"/>
                    <a:pt x="450" y="220"/>
                    <a:pt x="455" y="214"/>
                  </a:cubicBezTo>
                  <a:cubicBezTo>
                    <a:pt x="464" y="202"/>
                    <a:pt x="472" y="191"/>
                    <a:pt x="482" y="180"/>
                  </a:cubicBezTo>
                  <a:cubicBezTo>
                    <a:pt x="484" y="178"/>
                    <a:pt x="486" y="176"/>
                    <a:pt x="488" y="173"/>
                  </a:cubicBezTo>
                  <a:cubicBezTo>
                    <a:pt x="484" y="168"/>
                    <a:pt x="481" y="160"/>
                    <a:pt x="481" y="153"/>
                  </a:cubicBezTo>
                  <a:cubicBezTo>
                    <a:pt x="481" y="142"/>
                    <a:pt x="486" y="132"/>
                    <a:pt x="494" y="126"/>
                  </a:cubicBezTo>
                  <a:cubicBezTo>
                    <a:pt x="491" y="119"/>
                    <a:pt x="491" y="119"/>
                    <a:pt x="491" y="119"/>
                  </a:cubicBezTo>
                  <a:cubicBezTo>
                    <a:pt x="486" y="107"/>
                    <a:pt x="480" y="94"/>
                    <a:pt x="475" y="81"/>
                  </a:cubicBezTo>
                  <a:cubicBezTo>
                    <a:pt x="471" y="69"/>
                    <a:pt x="466" y="56"/>
                    <a:pt x="462" y="43"/>
                  </a:cubicBezTo>
                  <a:cubicBezTo>
                    <a:pt x="456" y="23"/>
                    <a:pt x="456" y="23"/>
                    <a:pt x="456" y="23"/>
                  </a:cubicBezTo>
                  <a:cubicBezTo>
                    <a:pt x="455" y="16"/>
                    <a:pt x="453" y="10"/>
                    <a:pt x="451" y="3"/>
                  </a:cubicBezTo>
                  <a:cubicBezTo>
                    <a:pt x="446" y="3"/>
                    <a:pt x="441" y="2"/>
                    <a:pt x="436" y="2"/>
                  </a:cubicBezTo>
                  <a:cubicBezTo>
                    <a:pt x="436" y="2"/>
                    <a:pt x="435" y="4"/>
                    <a:pt x="433" y="8"/>
                  </a:cubicBezTo>
                  <a:close/>
                  <a:moveTo>
                    <a:pt x="523" y="483"/>
                  </a:moveTo>
                  <a:cubicBezTo>
                    <a:pt x="519" y="479"/>
                    <a:pt x="515" y="474"/>
                    <a:pt x="511" y="470"/>
                  </a:cubicBezTo>
                  <a:cubicBezTo>
                    <a:pt x="509" y="468"/>
                    <a:pt x="507" y="465"/>
                    <a:pt x="505" y="463"/>
                  </a:cubicBezTo>
                  <a:cubicBezTo>
                    <a:pt x="502" y="461"/>
                    <a:pt x="500" y="459"/>
                    <a:pt x="498" y="457"/>
                  </a:cubicBezTo>
                  <a:cubicBezTo>
                    <a:pt x="489" y="449"/>
                    <a:pt x="480" y="440"/>
                    <a:pt x="471" y="431"/>
                  </a:cubicBezTo>
                  <a:cubicBezTo>
                    <a:pt x="467" y="427"/>
                    <a:pt x="462" y="423"/>
                    <a:pt x="458" y="419"/>
                  </a:cubicBezTo>
                  <a:cubicBezTo>
                    <a:pt x="453" y="415"/>
                    <a:pt x="448" y="411"/>
                    <a:pt x="444" y="406"/>
                  </a:cubicBezTo>
                  <a:cubicBezTo>
                    <a:pt x="439" y="402"/>
                    <a:pt x="434" y="398"/>
                    <a:pt x="429" y="394"/>
                  </a:cubicBezTo>
                  <a:cubicBezTo>
                    <a:pt x="427" y="392"/>
                    <a:pt x="425" y="390"/>
                    <a:pt x="422" y="388"/>
                  </a:cubicBezTo>
                  <a:cubicBezTo>
                    <a:pt x="415" y="382"/>
                    <a:pt x="415" y="382"/>
                    <a:pt x="415" y="382"/>
                  </a:cubicBezTo>
                  <a:cubicBezTo>
                    <a:pt x="411" y="379"/>
                    <a:pt x="407" y="376"/>
                    <a:pt x="403" y="373"/>
                  </a:cubicBezTo>
                  <a:cubicBezTo>
                    <a:pt x="397" y="377"/>
                    <a:pt x="391" y="379"/>
                    <a:pt x="383" y="379"/>
                  </a:cubicBezTo>
                  <a:cubicBezTo>
                    <a:pt x="382" y="379"/>
                    <a:pt x="380" y="379"/>
                    <a:pt x="379" y="378"/>
                  </a:cubicBezTo>
                  <a:cubicBezTo>
                    <a:pt x="374" y="389"/>
                    <a:pt x="369" y="399"/>
                    <a:pt x="365" y="409"/>
                  </a:cubicBezTo>
                  <a:cubicBezTo>
                    <a:pt x="362" y="415"/>
                    <a:pt x="359" y="422"/>
                    <a:pt x="356" y="428"/>
                  </a:cubicBezTo>
                  <a:cubicBezTo>
                    <a:pt x="348" y="448"/>
                    <a:pt x="348" y="448"/>
                    <a:pt x="348" y="448"/>
                  </a:cubicBezTo>
                  <a:cubicBezTo>
                    <a:pt x="345" y="454"/>
                    <a:pt x="343" y="461"/>
                    <a:pt x="341" y="468"/>
                  </a:cubicBezTo>
                  <a:cubicBezTo>
                    <a:pt x="333" y="488"/>
                    <a:pt x="333" y="488"/>
                    <a:pt x="333" y="488"/>
                  </a:cubicBezTo>
                  <a:cubicBezTo>
                    <a:pt x="326" y="508"/>
                    <a:pt x="326" y="508"/>
                    <a:pt x="326" y="508"/>
                  </a:cubicBezTo>
                  <a:cubicBezTo>
                    <a:pt x="324" y="514"/>
                    <a:pt x="322" y="521"/>
                    <a:pt x="320" y="528"/>
                  </a:cubicBezTo>
                  <a:cubicBezTo>
                    <a:pt x="314" y="548"/>
                    <a:pt x="314" y="548"/>
                    <a:pt x="314" y="548"/>
                  </a:cubicBezTo>
                  <a:cubicBezTo>
                    <a:pt x="311" y="558"/>
                    <a:pt x="311" y="558"/>
                    <a:pt x="311" y="558"/>
                  </a:cubicBezTo>
                  <a:cubicBezTo>
                    <a:pt x="308" y="569"/>
                    <a:pt x="308" y="569"/>
                    <a:pt x="308" y="569"/>
                  </a:cubicBezTo>
                  <a:cubicBezTo>
                    <a:pt x="305" y="579"/>
                    <a:pt x="302" y="590"/>
                    <a:pt x="300" y="600"/>
                  </a:cubicBezTo>
                  <a:cubicBezTo>
                    <a:pt x="303" y="602"/>
                    <a:pt x="306" y="604"/>
                    <a:pt x="308" y="606"/>
                  </a:cubicBezTo>
                  <a:cubicBezTo>
                    <a:pt x="310" y="605"/>
                    <a:pt x="312" y="604"/>
                    <a:pt x="313" y="603"/>
                  </a:cubicBezTo>
                  <a:cubicBezTo>
                    <a:pt x="322" y="598"/>
                    <a:pt x="330" y="592"/>
                    <a:pt x="339" y="587"/>
                  </a:cubicBezTo>
                  <a:cubicBezTo>
                    <a:pt x="356" y="576"/>
                    <a:pt x="375" y="566"/>
                    <a:pt x="394" y="556"/>
                  </a:cubicBezTo>
                  <a:cubicBezTo>
                    <a:pt x="399" y="554"/>
                    <a:pt x="404" y="551"/>
                    <a:pt x="409" y="549"/>
                  </a:cubicBezTo>
                  <a:cubicBezTo>
                    <a:pt x="414" y="547"/>
                    <a:pt x="419" y="544"/>
                    <a:pt x="424" y="542"/>
                  </a:cubicBezTo>
                  <a:cubicBezTo>
                    <a:pt x="434" y="538"/>
                    <a:pt x="443" y="533"/>
                    <a:pt x="454" y="529"/>
                  </a:cubicBezTo>
                  <a:cubicBezTo>
                    <a:pt x="464" y="525"/>
                    <a:pt x="474" y="521"/>
                    <a:pt x="484" y="517"/>
                  </a:cubicBezTo>
                  <a:cubicBezTo>
                    <a:pt x="495" y="513"/>
                    <a:pt x="505" y="510"/>
                    <a:pt x="515" y="506"/>
                  </a:cubicBezTo>
                  <a:cubicBezTo>
                    <a:pt x="517" y="506"/>
                    <a:pt x="518" y="505"/>
                    <a:pt x="520" y="505"/>
                  </a:cubicBezTo>
                  <a:cubicBezTo>
                    <a:pt x="520" y="504"/>
                    <a:pt x="520" y="504"/>
                    <a:pt x="520" y="504"/>
                  </a:cubicBezTo>
                  <a:cubicBezTo>
                    <a:pt x="520" y="497"/>
                    <a:pt x="522" y="491"/>
                    <a:pt x="525" y="485"/>
                  </a:cubicBezTo>
                  <a:cubicBezTo>
                    <a:pt x="525" y="484"/>
                    <a:pt x="524" y="484"/>
                    <a:pt x="523" y="483"/>
                  </a:cubicBezTo>
                  <a:close/>
                  <a:moveTo>
                    <a:pt x="20" y="456"/>
                  </a:moveTo>
                  <a:cubicBezTo>
                    <a:pt x="26" y="461"/>
                    <a:pt x="31" y="465"/>
                    <a:pt x="37" y="470"/>
                  </a:cubicBezTo>
                  <a:cubicBezTo>
                    <a:pt x="49" y="479"/>
                    <a:pt x="61" y="488"/>
                    <a:pt x="73" y="497"/>
                  </a:cubicBezTo>
                  <a:cubicBezTo>
                    <a:pt x="91" y="509"/>
                    <a:pt x="91" y="509"/>
                    <a:pt x="91" y="509"/>
                  </a:cubicBezTo>
                  <a:cubicBezTo>
                    <a:pt x="97" y="514"/>
                    <a:pt x="103" y="518"/>
                    <a:pt x="110" y="522"/>
                  </a:cubicBezTo>
                  <a:cubicBezTo>
                    <a:pt x="128" y="534"/>
                    <a:pt x="128" y="534"/>
                    <a:pt x="128" y="534"/>
                  </a:cubicBezTo>
                  <a:cubicBezTo>
                    <a:pt x="134" y="538"/>
                    <a:pt x="141" y="542"/>
                    <a:pt x="147" y="546"/>
                  </a:cubicBezTo>
                  <a:cubicBezTo>
                    <a:pt x="153" y="550"/>
                    <a:pt x="160" y="554"/>
                    <a:pt x="166" y="558"/>
                  </a:cubicBezTo>
                  <a:cubicBezTo>
                    <a:pt x="175" y="563"/>
                    <a:pt x="175" y="563"/>
                    <a:pt x="175" y="563"/>
                  </a:cubicBezTo>
                  <a:cubicBezTo>
                    <a:pt x="185" y="569"/>
                    <a:pt x="185" y="569"/>
                    <a:pt x="185" y="569"/>
                  </a:cubicBezTo>
                  <a:cubicBezTo>
                    <a:pt x="204" y="580"/>
                    <a:pt x="204" y="580"/>
                    <a:pt x="204" y="580"/>
                  </a:cubicBezTo>
                  <a:cubicBezTo>
                    <a:pt x="208" y="581"/>
                    <a:pt x="211" y="583"/>
                    <a:pt x="214" y="585"/>
                  </a:cubicBezTo>
                  <a:cubicBezTo>
                    <a:pt x="224" y="590"/>
                    <a:pt x="224" y="590"/>
                    <a:pt x="224" y="590"/>
                  </a:cubicBezTo>
                  <a:cubicBezTo>
                    <a:pt x="236" y="596"/>
                    <a:pt x="248" y="602"/>
                    <a:pt x="260" y="608"/>
                  </a:cubicBezTo>
                  <a:cubicBezTo>
                    <a:pt x="266" y="602"/>
                    <a:pt x="274" y="597"/>
                    <a:pt x="283" y="597"/>
                  </a:cubicBezTo>
                  <a:cubicBezTo>
                    <a:pt x="285" y="586"/>
                    <a:pt x="288" y="575"/>
                    <a:pt x="290" y="564"/>
                  </a:cubicBezTo>
                  <a:cubicBezTo>
                    <a:pt x="293" y="550"/>
                    <a:pt x="297" y="536"/>
                    <a:pt x="300" y="522"/>
                  </a:cubicBezTo>
                  <a:cubicBezTo>
                    <a:pt x="302" y="515"/>
                    <a:pt x="304" y="508"/>
                    <a:pt x="306" y="501"/>
                  </a:cubicBezTo>
                  <a:cubicBezTo>
                    <a:pt x="313" y="481"/>
                    <a:pt x="313" y="481"/>
                    <a:pt x="313" y="481"/>
                  </a:cubicBezTo>
                  <a:cubicBezTo>
                    <a:pt x="317" y="467"/>
                    <a:pt x="322" y="453"/>
                    <a:pt x="327" y="440"/>
                  </a:cubicBezTo>
                  <a:cubicBezTo>
                    <a:pt x="335" y="420"/>
                    <a:pt x="335" y="420"/>
                    <a:pt x="335" y="420"/>
                  </a:cubicBezTo>
                  <a:cubicBezTo>
                    <a:pt x="338" y="413"/>
                    <a:pt x="341" y="406"/>
                    <a:pt x="344" y="400"/>
                  </a:cubicBezTo>
                  <a:cubicBezTo>
                    <a:pt x="349" y="389"/>
                    <a:pt x="353" y="378"/>
                    <a:pt x="358" y="368"/>
                  </a:cubicBezTo>
                  <a:cubicBezTo>
                    <a:pt x="352" y="362"/>
                    <a:pt x="349" y="353"/>
                    <a:pt x="349" y="344"/>
                  </a:cubicBezTo>
                  <a:cubicBezTo>
                    <a:pt x="349" y="340"/>
                    <a:pt x="349" y="337"/>
                    <a:pt x="350" y="334"/>
                  </a:cubicBezTo>
                  <a:cubicBezTo>
                    <a:pt x="347" y="331"/>
                    <a:pt x="343" y="328"/>
                    <a:pt x="339" y="326"/>
                  </a:cubicBezTo>
                  <a:cubicBezTo>
                    <a:pt x="334" y="323"/>
                    <a:pt x="329" y="319"/>
                    <a:pt x="324" y="316"/>
                  </a:cubicBezTo>
                  <a:cubicBezTo>
                    <a:pt x="313" y="309"/>
                    <a:pt x="303" y="303"/>
                    <a:pt x="293" y="297"/>
                  </a:cubicBezTo>
                  <a:cubicBezTo>
                    <a:pt x="283" y="291"/>
                    <a:pt x="273" y="285"/>
                    <a:pt x="263" y="279"/>
                  </a:cubicBezTo>
                  <a:cubicBezTo>
                    <a:pt x="261" y="278"/>
                    <a:pt x="259" y="277"/>
                    <a:pt x="257" y="276"/>
                  </a:cubicBezTo>
                  <a:cubicBezTo>
                    <a:pt x="251" y="283"/>
                    <a:pt x="242" y="287"/>
                    <a:pt x="232" y="287"/>
                  </a:cubicBezTo>
                  <a:cubicBezTo>
                    <a:pt x="225" y="287"/>
                    <a:pt x="219" y="286"/>
                    <a:pt x="214" y="283"/>
                  </a:cubicBezTo>
                  <a:cubicBezTo>
                    <a:pt x="199" y="294"/>
                    <a:pt x="185" y="306"/>
                    <a:pt x="170" y="316"/>
                  </a:cubicBezTo>
                  <a:cubicBezTo>
                    <a:pt x="156" y="326"/>
                    <a:pt x="141" y="335"/>
                    <a:pt x="127" y="344"/>
                  </a:cubicBezTo>
                  <a:cubicBezTo>
                    <a:pt x="113" y="352"/>
                    <a:pt x="100" y="360"/>
                    <a:pt x="87" y="366"/>
                  </a:cubicBezTo>
                  <a:cubicBezTo>
                    <a:pt x="80" y="370"/>
                    <a:pt x="74" y="373"/>
                    <a:pt x="69" y="376"/>
                  </a:cubicBezTo>
                  <a:cubicBezTo>
                    <a:pt x="63" y="379"/>
                    <a:pt x="57" y="381"/>
                    <a:pt x="52" y="383"/>
                  </a:cubicBezTo>
                  <a:cubicBezTo>
                    <a:pt x="41" y="388"/>
                    <a:pt x="32" y="392"/>
                    <a:pt x="24" y="395"/>
                  </a:cubicBezTo>
                  <a:cubicBezTo>
                    <a:pt x="9" y="401"/>
                    <a:pt x="0" y="404"/>
                    <a:pt x="0" y="404"/>
                  </a:cubicBezTo>
                  <a:cubicBezTo>
                    <a:pt x="0" y="417"/>
                    <a:pt x="1" y="430"/>
                    <a:pt x="2" y="442"/>
                  </a:cubicBezTo>
                  <a:cubicBezTo>
                    <a:pt x="8" y="447"/>
                    <a:pt x="14" y="451"/>
                    <a:pt x="20" y="456"/>
                  </a:cubicBezTo>
                  <a:close/>
                  <a:moveTo>
                    <a:pt x="539" y="473"/>
                  </a:moveTo>
                  <a:cubicBezTo>
                    <a:pt x="544" y="470"/>
                    <a:pt x="549" y="469"/>
                    <a:pt x="554" y="469"/>
                  </a:cubicBezTo>
                  <a:cubicBezTo>
                    <a:pt x="567" y="469"/>
                    <a:pt x="579" y="476"/>
                    <a:pt x="585" y="487"/>
                  </a:cubicBezTo>
                  <a:cubicBezTo>
                    <a:pt x="592" y="485"/>
                    <a:pt x="599" y="484"/>
                    <a:pt x="605" y="482"/>
                  </a:cubicBezTo>
                  <a:cubicBezTo>
                    <a:pt x="615" y="480"/>
                    <a:pt x="625" y="478"/>
                    <a:pt x="634" y="477"/>
                  </a:cubicBezTo>
                  <a:cubicBezTo>
                    <a:pt x="643" y="475"/>
                    <a:pt x="652" y="474"/>
                    <a:pt x="661" y="472"/>
                  </a:cubicBezTo>
                  <a:cubicBezTo>
                    <a:pt x="669" y="471"/>
                    <a:pt x="678" y="470"/>
                    <a:pt x="686" y="469"/>
                  </a:cubicBezTo>
                  <a:cubicBezTo>
                    <a:pt x="694" y="468"/>
                    <a:pt x="702" y="467"/>
                    <a:pt x="710" y="467"/>
                  </a:cubicBezTo>
                  <a:cubicBezTo>
                    <a:pt x="717" y="466"/>
                    <a:pt x="724" y="465"/>
                    <a:pt x="731" y="465"/>
                  </a:cubicBezTo>
                  <a:cubicBezTo>
                    <a:pt x="736" y="465"/>
                    <a:pt x="742" y="465"/>
                    <a:pt x="747" y="465"/>
                  </a:cubicBezTo>
                  <a:cubicBezTo>
                    <a:pt x="747" y="458"/>
                    <a:pt x="749" y="451"/>
                    <a:pt x="752" y="446"/>
                  </a:cubicBezTo>
                  <a:cubicBezTo>
                    <a:pt x="751" y="445"/>
                    <a:pt x="750" y="444"/>
                    <a:pt x="749" y="443"/>
                  </a:cubicBezTo>
                  <a:cubicBezTo>
                    <a:pt x="738" y="435"/>
                    <a:pt x="738" y="435"/>
                    <a:pt x="738" y="435"/>
                  </a:cubicBezTo>
                  <a:cubicBezTo>
                    <a:pt x="728" y="427"/>
                    <a:pt x="728" y="427"/>
                    <a:pt x="728" y="427"/>
                  </a:cubicBezTo>
                  <a:cubicBezTo>
                    <a:pt x="707" y="410"/>
                    <a:pt x="707" y="410"/>
                    <a:pt x="707" y="410"/>
                  </a:cubicBezTo>
                  <a:cubicBezTo>
                    <a:pt x="704" y="407"/>
                    <a:pt x="700" y="404"/>
                    <a:pt x="697" y="401"/>
                  </a:cubicBezTo>
                  <a:cubicBezTo>
                    <a:pt x="687" y="392"/>
                    <a:pt x="687" y="392"/>
                    <a:pt x="687" y="392"/>
                  </a:cubicBezTo>
                  <a:cubicBezTo>
                    <a:pt x="667" y="373"/>
                    <a:pt x="667" y="373"/>
                    <a:pt x="667" y="373"/>
                  </a:cubicBezTo>
                  <a:cubicBezTo>
                    <a:pt x="661" y="367"/>
                    <a:pt x="655" y="361"/>
                    <a:pt x="649" y="354"/>
                  </a:cubicBezTo>
                  <a:cubicBezTo>
                    <a:pt x="630" y="334"/>
                    <a:pt x="630" y="334"/>
                    <a:pt x="630" y="334"/>
                  </a:cubicBezTo>
                  <a:cubicBezTo>
                    <a:pt x="626" y="329"/>
                    <a:pt x="626" y="329"/>
                    <a:pt x="626" y="329"/>
                  </a:cubicBezTo>
                  <a:cubicBezTo>
                    <a:pt x="621" y="324"/>
                    <a:pt x="621" y="324"/>
                    <a:pt x="621" y="324"/>
                  </a:cubicBezTo>
                  <a:cubicBezTo>
                    <a:pt x="613" y="314"/>
                    <a:pt x="613" y="314"/>
                    <a:pt x="613" y="314"/>
                  </a:cubicBezTo>
                  <a:cubicBezTo>
                    <a:pt x="596" y="293"/>
                    <a:pt x="596" y="293"/>
                    <a:pt x="596" y="293"/>
                  </a:cubicBezTo>
                  <a:cubicBezTo>
                    <a:pt x="593" y="289"/>
                    <a:pt x="590" y="286"/>
                    <a:pt x="587" y="282"/>
                  </a:cubicBezTo>
                  <a:cubicBezTo>
                    <a:pt x="579" y="271"/>
                    <a:pt x="579" y="271"/>
                    <a:pt x="579" y="271"/>
                  </a:cubicBezTo>
                  <a:cubicBezTo>
                    <a:pt x="574" y="264"/>
                    <a:pt x="569" y="257"/>
                    <a:pt x="563" y="249"/>
                  </a:cubicBezTo>
                  <a:cubicBezTo>
                    <a:pt x="558" y="242"/>
                    <a:pt x="554" y="234"/>
                    <a:pt x="549" y="227"/>
                  </a:cubicBezTo>
                  <a:cubicBezTo>
                    <a:pt x="534" y="204"/>
                    <a:pt x="534" y="204"/>
                    <a:pt x="534" y="204"/>
                  </a:cubicBezTo>
                  <a:cubicBezTo>
                    <a:pt x="531" y="198"/>
                    <a:pt x="528" y="192"/>
                    <a:pt x="525" y="186"/>
                  </a:cubicBezTo>
                  <a:cubicBezTo>
                    <a:pt x="522" y="187"/>
                    <a:pt x="519" y="187"/>
                    <a:pt x="516" y="187"/>
                  </a:cubicBezTo>
                  <a:cubicBezTo>
                    <a:pt x="510" y="187"/>
                    <a:pt x="505" y="186"/>
                    <a:pt x="501" y="184"/>
                  </a:cubicBezTo>
                  <a:cubicBezTo>
                    <a:pt x="499" y="186"/>
                    <a:pt x="497" y="188"/>
                    <a:pt x="495" y="191"/>
                  </a:cubicBezTo>
                  <a:cubicBezTo>
                    <a:pt x="486" y="202"/>
                    <a:pt x="478" y="213"/>
                    <a:pt x="470" y="225"/>
                  </a:cubicBezTo>
                  <a:cubicBezTo>
                    <a:pt x="466" y="231"/>
                    <a:pt x="462" y="237"/>
                    <a:pt x="458" y="242"/>
                  </a:cubicBezTo>
                  <a:cubicBezTo>
                    <a:pt x="456" y="245"/>
                    <a:pt x="453" y="248"/>
                    <a:pt x="452" y="251"/>
                  </a:cubicBezTo>
                  <a:cubicBezTo>
                    <a:pt x="446" y="260"/>
                    <a:pt x="446" y="260"/>
                    <a:pt x="446" y="260"/>
                  </a:cubicBezTo>
                  <a:cubicBezTo>
                    <a:pt x="423" y="296"/>
                    <a:pt x="423" y="296"/>
                    <a:pt x="423" y="296"/>
                  </a:cubicBezTo>
                  <a:cubicBezTo>
                    <a:pt x="419" y="304"/>
                    <a:pt x="414" y="313"/>
                    <a:pt x="409" y="321"/>
                  </a:cubicBezTo>
                  <a:cubicBezTo>
                    <a:pt x="415" y="327"/>
                    <a:pt x="418" y="335"/>
                    <a:pt x="418" y="344"/>
                  </a:cubicBezTo>
                  <a:cubicBezTo>
                    <a:pt x="418" y="348"/>
                    <a:pt x="417" y="352"/>
                    <a:pt x="416" y="356"/>
                  </a:cubicBezTo>
                  <a:cubicBezTo>
                    <a:pt x="420" y="359"/>
                    <a:pt x="424" y="362"/>
                    <a:pt x="428" y="365"/>
                  </a:cubicBezTo>
                  <a:cubicBezTo>
                    <a:pt x="436" y="371"/>
                    <a:pt x="436" y="371"/>
                    <a:pt x="436" y="371"/>
                  </a:cubicBezTo>
                  <a:cubicBezTo>
                    <a:pt x="438" y="373"/>
                    <a:pt x="440" y="375"/>
                    <a:pt x="443" y="377"/>
                  </a:cubicBezTo>
                  <a:cubicBezTo>
                    <a:pt x="448" y="382"/>
                    <a:pt x="453" y="386"/>
                    <a:pt x="457" y="390"/>
                  </a:cubicBezTo>
                  <a:cubicBezTo>
                    <a:pt x="462" y="395"/>
                    <a:pt x="467" y="399"/>
                    <a:pt x="472" y="403"/>
                  </a:cubicBezTo>
                  <a:cubicBezTo>
                    <a:pt x="477" y="407"/>
                    <a:pt x="482" y="412"/>
                    <a:pt x="486" y="416"/>
                  </a:cubicBezTo>
                  <a:cubicBezTo>
                    <a:pt x="495" y="425"/>
                    <a:pt x="504" y="434"/>
                    <a:pt x="512" y="443"/>
                  </a:cubicBezTo>
                  <a:cubicBezTo>
                    <a:pt x="514" y="445"/>
                    <a:pt x="517" y="448"/>
                    <a:pt x="519" y="450"/>
                  </a:cubicBezTo>
                  <a:cubicBezTo>
                    <a:pt x="521" y="452"/>
                    <a:pt x="523" y="454"/>
                    <a:pt x="525" y="457"/>
                  </a:cubicBezTo>
                  <a:cubicBezTo>
                    <a:pt x="529" y="461"/>
                    <a:pt x="533" y="466"/>
                    <a:pt x="537" y="470"/>
                  </a:cubicBezTo>
                  <a:cubicBezTo>
                    <a:pt x="538" y="471"/>
                    <a:pt x="538" y="472"/>
                    <a:pt x="539" y="473"/>
                  </a:cubicBezTo>
                  <a:close/>
                  <a:moveTo>
                    <a:pt x="757" y="440"/>
                  </a:moveTo>
                  <a:cubicBezTo>
                    <a:pt x="763" y="434"/>
                    <a:pt x="772" y="430"/>
                    <a:pt x="781" y="430"/>
                  </a:cubicBezTo>
                  <a:cubicBezTo>
                    <a:pt x="788" y="430"/>
                    <a:pt x="793" y="432"/>
                    <a:pt x="798" y="435"/>
                  </a:cubicBezTo>
                  <a:cubicBezTo>
                    <a:pt x="800" y="423"/>
                    <a:pt x="800" y="412"/>
                    <a:pt x="800" y="400"/>
                  </a:cubicBezTo>
                  <a:cubicBezTo>
                    <a:pt x="800" y="256"/>
                    <a:pt x="724" y="130"/>
                    <a:pt x="610" y="60"/>
                  </a:cubicBezTo>
                  <a:cubicBezTo>
                    <a:pt x="603" y="68"/>
                    <a:pt x="595" y="75"/>
                    <a:pt x="587" y="83"/>
                  </a:cubicBezTo>
                  <a:cubicBezTo>
                    <a:pt x="579" y="91"/>
                    <a:pt x="572" y="99"/>
                    <a:pt x="564" y="107"/>
                  </a:cubicBezTo>
                  <a:cubicBezTo>
                    <a:pt x="543" y="131"/>
                    <a:pt x="543" y="131"/>
                    <a:pt x="543" y="131"/>
                  </a:cubicBezTo>
                  <a:cubicBezTo>
                    <a:pt x="548" y="137"/>
                    <a:pt x="551" y="144"/>
                    <a:pt x="551" y="153"/>
                  </a:cubicBezTo>
                  <a:cubicBezTo>
                    <a:pt x="551" y="162"/>
                    <a:pt x="547" y="171"/>
                    <a:pt x="541" y="177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66" y="216"/>
                    <a:pt x="566" y="216"/>
                    <a:pt x="566" y="216"/>
                  </a:cubicBezTo>
                  <a:cubicBezTo>
                    <a:pt x="570" y="223"/>
                    <a:pt x="575" y="231"/>
                    <a:pt x="580" y="238"/>
                  </a:cubicBezTo>
                  <a:cubicBezTo>
                    <a:pt x="585" y="245"/>
                    <a:pt x="590" y="252"/>
                    <a:pt x="596" y="259"/>
                  </a:cubicBezTo>
                  <a:cubicBezTo>
                    <a:pt x="603" y="270"/>
                    <a:pt x="603" y="270"/>
                    <a:pt x="603" y="270"/>
                  </a:cubicBezTo>
                  <a:cubicBezTo>
                    <a:pt x="606" y="274"/>
                    <a:pt x="608" y="277"/>
                    <a:pt x="611" y="281"/>
                  </a:cubicBezTo>
                  <a:cubicBezTo>
                    <a:pt x="628" y="302"/>
                    <a:pt x="628" y="302"/>
                    <a:pt x="628" y="302"/>
                  </a:cubicBezTo>
                  <a:cubicBezTo>
                    <a:pt x="636" y="312"/>
                    <a:pt x="636" y="312"/>
                    <a:pt x="636" y="312"/>
                  </a:cubicBezTo>
                  <a:cubicBezTo>
                    <a:pt x="640" y="317"/>
                    <a:pt x="640" y="317"/>
                    <a:pt x="640" y="317"/>
                  </a:cubicBezTo>
                  <a:cubicBezTo>
                    <a:pt x="644" y="322"/>
                    <a:pt x="644" y="322"/>
                    <a:pt x="644" y="322"/>
                  </a:cubicBezTo>
                  <a:cubicBezTo>
                    <a:pt x="661" y="342"/>
                    <a:pt x="661" y="342"/>
                    <a:pt x="661" y="342"/>
                  </a:cubicBezTo>
                  <a:cubicBezTo>
                    <a:pt x="667" y="349"/>
                    <a:pt x="673" y="356"/>
                    <a:pt x="679" y="362"/>
                  </a:cubicBezTo>
                  <a:cubicBezTo>
                    <a:pt x="697" y="381"/>
                    <a:pt x="697" y="381"/>
                    <a:pt x="697" y="381"/>
                  </a:cubicBezTo>
                  <a:cubicBezTo>
                    <a:pt x="706" y="391"/>
                    <a:pt x="706" y="391"/>
                    <a:pt x="706" y="391"/>
                  </a:cubicBezTo>
                  <a:cubicBezTo>
                    <a:pt x="709" y="394"/>
                    <a:pt x="712" y="397"/>
                    <a:pt x="716" y="401"/>
                  </a:cubicBezTo>
                  <a:cubicBezTo>
                    <a:pt x="735" y="419"/>
                    <a:pt x="735" y="419"/>
                    <a:pt x="735" y="419"/>
                  </a:cubicBezTo>
                  <a:cubicBezTo>
                    <a:pt x="744" y="429"/>
                    <a:pt x="744" y="429"/>
                    <a:pt x="744" y="429"/>
                  </a:cubicBezTo>
                  <a:cubicBezTo>
                    <a:pt x="754" y="438"/>
                    <a:pt x="754" y="438"/>
                    <a:pt x="754" y="438"/>
                  </a:cubicBezTo>
                  <a:cubicBezTo>
                    <a:pt x="755" y="439"/>
                    <a:pt x="756" y="439"/>
                    <a:pt x="757" y="440"/>
                  </a:cubicBezTo>
                  <a:close/>
                  <a:moveTo>
                    <a:pt x="167" y="725"/>
                  </a:moveTo>
                  <a:cubicBezTo>
                    <a:pt x="199" y="748"/>
                    <a:pt x="234" y="766"/>
                    <a:pt x="271" y="779"/>
                  </a:cubicBezTo>
                  <a:cubicBezTo>
                    <a:pt x="270" y="764"/>
                    <a:pt x="270" y="750"/>
                    <a:pt x="270" y="736"/>
                  </a:cubicBezTo>
                  <a:cubicBezTo>
                    <a:pt x="271" y="714"/>
                    <a:pt x="271" y="714"/>
                    <a:pt x="271" y="714"/>
                  </a:cubicBezTo>
                  <a:cubicBezTo>
                    <a:pt x="271" y="703"/>
                    <a:pt x="271" y="703"/>
                    <a:pt x="271" y="703"/>
                  </a:cubicBezTo>
                  <a:cubicBezTo>
                    <a:pt x="272" y="693"/>
                    <a:pt x="272" y="693"/>
                    <a:pt x="272" y="693"/>
                  </a:cubicBezTo>
                  <a:cubicBezTo>
                    <a:pt x="273" y="671"/>
                    <a:pt x="273" y="671"/>
                    <a:pt x="273" y="671"/>
                  </a:cubicBezTo>
                  <a:cubicBezTo>
                    <a:pt x="273" y="669"/>
                    <a:pt x="274" y="667"/>
                    <a:pt x="274" y="665"/>
                  </a:cubicBezTo>
                  <a:cubicBezTo>
                    <a:pt x="269" y="663"/>
                    <a:pt x="265" y="660"/>
                    <a:pt x="261" y="657"/>
                  </a:cubicBezTo>
                  <a:cubicBezTo>
                    <a:pt x="259" y="658"/>
                    <a:pt x="257" y="660"/>
                    <a:pt x="254" y="661"/>
                  </a:cubicBezTo>
                  <a:cubicBezTo>
                    <a:pt x="248" y="666"/>
                    <a:pt x="242" y="670"/>
                    <a:pt x="236" y="675"/>
                  </a:cubicBezTo>
                  <a:cubicBezTo>
                    <a:pt x="232" y="677"/>
                    <a:pt x="230" y="679"/>
                    <a:pt x="227" y="681"/>
                  </a:cubicBezTo>
                  <a:cubicBezTo>
                    <a:pt x="224" y="683"/>
                    <a:pt x="221" y="685"/>
                    <a:pt x="219" y="687"/>
                  </a:cubicBezTo>
                  <a:cubicBezTo>
                    <a:pt x="213" y="691"/>
                    <a:pt x="208" y="694"/>
                    <a:pt x="204" y="698"/>
                  </a:cubicBezTo>
                  <a:cubicBezTo>
                    <a:pt x="201" y="699"/>
                    <a:pt x="199" y="701"/>
                    <a:pt x="197" y="703"/>
                  </a:cubicBezTo>
                  <a:cubicBezTo>
                    <a:pt x="195" y="704"/>
                    <a:pt x="193" y="706"/>
                    <a:pt x="191" y="707"/>
                  </a:cubicBezTo>
                  <a:cubicBezTo>
                    <a:pt x="177" y="718"/>
                    <a:pt x="168" y="725"/>
                    <a:pt x="168" y="725"/>
                  </a:cubicBezTo>
                  <a:cubicBezTo>
                    <a:pt x="168" y="724"/>
                    <a:pt x="176" y="717"/>
                    <a:pt x="188" y="704"/>
                  </a:cubicBezTo>
                  <a:cubicBezTo>
                    <a:pt x="195" y="697"/>
                    <a:pt x="203" y="689"/>
                    <a:pt x="213" y="680"/>
                  </a:cubicBezTo>
                  <a:cubicBezTo>
                    <a:pt x="223" y="671"/>
                    <a:pt x="235" y="662"/>
                    <a:pt x="247" y="651"/>
                  </a:cubicBezTo>
                  <a:cubicBezTo>
                    <a:pt x="249" y="649"/>
                    <a:pt x="251" y="648"/>
                    <a:pt x="253" y="646"/>
                  </a:cubicBezTo>
                  <a:cubicBezTo>
                    <a:pt x="251" y="642"/>
                    <a:pt x="250" y="637"/>
                    <a:pt x="250" y="632"/>
                  </a:cubicBezTo>
                  <a:cubicBezTo>
                    <a:pt x="250" y="630"/>
                    <a:pt x="250" y="629"/>
                    <a:pt x="251" y="627"/>
                  </a:cubicBezTo>
                  <a:cubicBezTo>
                    <a:pt x="238" y="622"/>
                    <a:pt x="226" y="615"/>
                    <a:pt x="214" y="609"/>
                  </a:cubicBezTo>
                  <a:cubicBezTo>
                    <a:pt x="204" y="603"/>
                    <a:pt x="204" y="603"/>
                    <a:pt x="204" y="603"/>
                  </a:cubicBezTo>
                  <a:cubicBezTo>
                    <a:pt x="201" y="601"/>
                    <a:pt x="198" y="599"/>
                    <a:pt x="194" y="597"/>
                  </a:cubicBezTo>
                  <a:cubicBezTo>
                    <a:pt x="175" y="586"/>
                    <a:pt x="175" y="586"/>
                    <a:pt x="175" y="586"/>
                  </a:cubicBezTo>
                  <a:cubicBezTo>
                    <a:pt x="165" y="580"/>
                    <a:pt x="165" y="580"/>
                    <a:pt x="165" y="580"/>
                  </a:cubicBezTo>
                  <a:cubicBezTo>
                    <a:pt x="156" y="574"/>
                    <a:pt x="156" y="574"/>
                    <a:pt x="156" y="574"/>
                  </a:cubicBezTo>
                  <a:cubicBezTo>
                    <a:pt x="150" y="569"/>
                    <a:pt x="143" y="565"/>
                    <a:pt x="137" y="561"/>
                  </a:cubicBezTo>
                  <a:cubicBezTo>
                    <a:pt x="131" y="557"/>
                    <a:pt x="125" y="552"/>
                    <a:pt x="119" y="548"/>
                  </a:cubicBezTo>
                  <a:cubicBezTo>
                    <a:pt x="101" y="534"/>
                    <a:pt x="101" y="534"/>
                    <a:pt x="101" y="534"/>
                  </a:cubicBezTo>
                  <a:cubicBezTo>
                    <a:pt x="95" y="530"/>
                    <a:pt x="89" y="525"/>
                    <a:pt x="83" y="520"/>
                  </a:cubicBezTo>
                  <a:cubicBezTo>
                    <a:pt x="66" y="505"/>
                    <a:pt x="66" y="505"/>
                    <a:pt x="66" y="505"/>
                  </a:cubicBezTo>
                  <a:cubicBezTo>
                    <a:pt x="60" y="501"/>
                    <a:pt x="55" y="495"/>
                    <a:pt x="49" y="490"/>
                  </a:cubicBezTo>
                  <a:cubicBezTo>
                    <a:pt x="44" y="485"/>
                    <a:pt x="38" y="480"/>
                    <a:pt x="33" y="475"/>
                  </a:cubicBezTo>
                  <a:cubicBezTo>
                    <a:pt x="23" y="464"/>
                    <a:pt x="12" y="453"/>
                    <a:pt x="2" y="442"/>
                  </a:cubicBezTo>
                  <a:cubicBezTo>
                    <a:pt x="14" y="559"/>
                    <a:pt x="77" y="661"/>
                    <a:pt x="167" y="725"/>
                  </a:cubicBezTo>
                  <a:close/>
                  <a:moveTo>
                    <a:pt x="60" y="189"/>
                  </a:moveTo>
                  <a:cubicBezTo>
                    <a:pt x="22" y="250"/>
                    <a:pt x="0" y="322"/>
                    <a:pt x="0" y="400"/>
                  </a:cubicBezTo>
                  <a:cubicBezTo>
                    <a:pt x="0" y="402"/>
                    <a:pt x="0" y="403"/>
                    <a:pt x="0" y="404"/>
                  </a:cubicBezTo>
                  <a:cubicBezTo>
                    <a:pt x="0" y="404"/>
                    <a:pt x="8" y="399"/>
                    <a:pt x="22" y="391"/>
                  </a:cubicBezTo>
                  <a:cubicBezTo>
                    <a:pt x="29" y="387"/>
                    <a:pt x="38" y="381"/>
                    <a:pt x="47" y="375"/>
                  </a:cubicBezTo>
                  <a:cubicBezTo>
                    <a:pt x="57" y="369"/>
                    <a:pt x="68" y="362"/>
                    <a:pt x="80" y="354"/>
                  </a:cubicBezTo>
                  <a:cubicBezTo>
                    <a:pt x="83" y="352"/>
                    <a:pt x="86" y="350"/>
                    <a:pt x="89" y="348"/>
                  </a:cubicBezTo>
                  <a:cubicBezTo>
                    <a:pt x="92" y="346"/>
                    <a:pt x="95" y="344"/>
                    <a:pt x="98" y="342"/>
                  </a:cubicBezTo>
                  <a:cubicBezTo>
                    <a:pt x="104" y="338"/>
                    <a:pt x="110" y="333"/>
                    <a:pt x="117" y="329"/>
                  </a:cubicBezTo>
                  <a:cubicBezTo>
                    <a:pt x="124" y="324"/>
                    <a:pt x="130" y="319"/>
                    <a:pt x="137" y="314"/>
                  </a:cubicBezTo>
                  <a:cubicBezTo>
                    <a:pt x="144" y="309"/>
                    <a:pt x="151" y="304"/>
                    <a:pt x="157" y="299"/>
                  </a:cubicBezTo>
                  <a:cubicBezTo>
                    <a:pt x="164" y="293"/>
                    <a:pt x="172" y="288"/>
                    <a:pt x="178" y="282"/>
                  </a:cubicBezTo>
                  <a:cubicBezTo>
                    <a:pt x="185" y="276"/>
                    <a:pt x="192" y="271"/>
                    <a:pt x="199" y="265"/>
                  </a:cubicBezTo>
                  <a:cubicBezTo>
                    <a:pt x="198" y="261"/>
                    <a:pt x="197" y="257"/>
                    <a:pt x="197" y="253"/>
                  </a:cubicBezTo>
                  <a:cubicBezTo>
                    <a:pt x="197" y="250"/>
                    <a:pt x="197" y="248"/>
                    <a:pt x="198" y="245"/>
                  </a:cubicBezTo>
                  <a:cubicBezTo>
                    <a:pt x="191" y="242"/>
                    <a:pt x="185" y="239"/>
                    <a:pt x="178" y="236"/>
                  </a:cubicBezTo>
                  <a:cubicBezTo>
                    <a:pt x="161" y="229"/>
                    <a:pt x="145" y="221"/>
                    <a:pt x="131" y="216"/>
                  </a:cubicBezTo>
                  <a:cubicBezTo>
                    <a:pt x="124" y="213"/>
                    <a:pt x="117" y="210"/>
                    <a:pt x="111" y="207"/>
                  </a:cubicBezTo>
                  <a:cubicBezTo>
                    <a:pt x="104" y="205"/>
                    <a:pt x="99" y="203"/>
                    <a:pt x="93" y="201"/>
                  </a:cubicBezTo>
                  <a:cubicBezTo>
                    <a:pt x="74" y="194"/>
                    <a:pt x="62" y="189"/>
                    <a:pt x="60" y="189"/>
                  </a:cubicBezTo>
                  <a:cubicBezTo>
                    <a:pt x="62" y="189"/>
                    <a:pt x="74" y="192"/>
                    <a:pt x="95" y="197"/>
                  </a:cubicBezTo>
                  <a:cubicBezTo>
                    <a:pt x="106" y="199"/>
                    <a:pt x="119" y="203"/>
                    <a:pt x="134" y="207"/>
                  </a:cubicBezTo>
                  <a:cubicBezTo>
                    <a:pt x="141" y="209"/>
                    <a:pt x="149" y="212"/>
                    <a:pt x="157" y="215"/>
                  </a:cubicBezTo>
                  <a:cubicBezTo>
                    <a:pt x="166" y="218"/>
                    <a:pt x="174" y="221"/>
                    <a:pt x="184" y="224"/>
                  </a:cubicBezTo>
                  <a:cubicBezTo>
                    <a:pt x="190" y="226"/>
                    <a:pt x="197" y="229"/>
                    <a:pt x="204" y="232"/>
                  </a:cubicBezTo>
                  <a:cubicBezTo>
                    <a:pt x="210" y="223"/>
                    <a:pt x="220" y="218"/>
                    <a:pt x="232" y="218"/>
                  </a:cubicBezTo>
                  <a:cubicBezTo>
                    <a:pt x="237" y="218"/>
                    <a:pt x="243" y="219"/>
                    <a:pt x="248" y="222"/>
                  </a:cubicBezTo>
                  <a:cubicBezTo>
                    <a:pt x="251" y="219"/>
                    <a:pt x="251" y="219"/>
                    <a:pt x="251" y="219"/>
                  </a:cubicBezTo>
                  <a:cubicBezTo>
                    <a:pt x="255" y="216"/>
                    <a:pt x="258" y="212"/>
                    <a:pt x="261" y="209"/>
                  </a:cubicBezTo>
                  <a:cubicBezTo>
                    <a:pt x="268" y="202"/>
                    <a:pt x="275" y="196"/>
                    <a:pt x="281" y="190"/>
                  </a:cubicBezTo>
                  <a:cubicBezTo>
                    <a:pt x="288" y="183"/>
                    <a:pt x="294" y="176"/>
                    <a:pt x="300" y="170"/>
                  </a:cubicBezTo>
                  <a:cubicBezTo>
                    <a:pt x="303" y="167"/>
                    <a:pt x="306" y="164"/>
                    <a:pt x="309" y="160"/>
                  </a:cubicBezTo>
                  <a:cubicBezTo>
                    <a:pt x="312" y="157"/>
                    <a:pt x="315" y="154"/>
                    <a:pt x="318" y="150"/>
                  </a:cubicBezTo>
                  <a:cubicBezTo>
                    <a:pt x="324" y="144"/>
                    <a:pt x="330" y="138"/>
                    <a:pt x="336" y="131"/>
                  </a:cubicBezTo>
                  <a:cubicBezTo>
                    <a:pt x="341" y="125"/>
                    <a:pt x="346" y="119"/>
                    <a:pt x="351" y="112"/>
                  </a:cubicBezTo>
                  <a:cubicBezTo>
                    <a:pt x="354" y="109"/>
                    <a:pt x="357" y="106"/>
                    <a:pt x="359" y="103"/>
                  </a:cubicBezTo>
                  <a:cubicBezTo>
                    <a:pt x="360" y="102"/>
                    <a:pt x="362" y="100"/>
                    <a:pt x="363" y="99"/>
                  </a:cubicBezTo>
                  <a:cubicBezTo>
                    <a:pt x="364" y="97"/>
                    <a:pt x="365" y="96"/>
                    <a:pt x="366" y="94"/>
                  </a:cubicBezTo>
                  <a:cubicBezTo>
                    <a:pt x="371" y="89"/>
                    <a:pt x="376" y="83"/>
                    <a:pt x="380" y="77"/>
                  </a:cubicBezTo>
                  <a:cubicBezTo>
                    <a:pt x="389" y="66"/>
                    <a:pt x="396" y="56"/>
                    <a:pt x="403" y="47"/>
                  </a:cubicBezTo>
                  <a:cubicBezTo>
                    <a:pt x="407" y="42"/>
                    <a:pt x="410" y="38"/>
                    <a:pt x="413" y="34"/>
                  </a:cubicBezTo>
                  <a:cubicBezTo>
                    <a:pt x="416" y="30"/>
                    <a:pt x="418" y="26"/>
                    <a:pt x="421" y="23"/>
                  </a:cubicBezTo>
                  <a:cubicBezTo>
                    <a:pt x="425" y="16"/>
                    <a:pt x="429" y="11"/>
                    <a:pt x="432" y="7"/>
                  </a:cubicBezTo>
                  <a:cubicBezTo>
                    <a:pt x="435" y="4"/>
                    <a:pt x="436" y="2"/>
                    <a:pt x="436" y="2"/>
                  </a:cubicBezTo>
                  <a:cubicBezTo>
                    <a:pt x="424" y="1"/>
                    <a:pt x="412" y="0"/>
                    <a:pt x="400" y="0"/>
                  </a:cubicBezTo>
                  <a:cubicBezTo>
                    <a:pt x="257" y="0"/>
                    <a:pt x="131" y="75"/>
                    <a:pt x="60" y="189"/>
                  </a:cubicBezTo>
                  <a:close/>
                  <a:moveTo>
                    <a:pt x="648" y="714"/>
                  </a:moveTo>
                  <a:cubicBezTo>
                    <a:pt x="633" y="714"/>
                    <a:pt x="618" y="714"/>
                    <a:pt x="603" y="714"/>
                  </a:cubicBezTo>
                  <a:cubicBezTo>
                    <a:pt x="596" y="714"/>
                    <a:pt x="588" y="713"/>
                    <a:pt x="581" y="713"/>
                  </a:cubicBezTo>
                  <a:cubicBezTo>
                    <a:pt x="558" y="712"/>
                    <a:pt x="558" y="712"/>
                    <a:pt x="558" y="712"/>
                  </a:cubicBezTo>
                  <a:cubicBezTo>
                    <a:pt x="551" y="712"/>
                    <a:pt x="543" y="710"/>
                    <a:pt x="536" y="710"/>
                  </a:cubicBezTo>
                  <a:cubicBezTo>
                    <a:pt x="513" y="707"/>
                    <a:pt x="513" y="707"/>
                    <a:pt x="513" y="707"/>
                  </a:cubicBezTo>
                  <a:cubicBezTo>
                    <a:pt x="506" y="706"/>
                    <a:pt x="499" y="705"/>
                    <a:pt x="491" y="704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58" y="698"/>
                    <a:pt x="458" y="698"/>
                    <a:pt x="458" y="698"/>
                  </a:cubicBezTo>
                  <a:cubicBezTo>
                    <a:pt x="447" y="695"/>
                    <a:pt x="447" y="695"/>
                    <a:pt x="447" y="695"/>
                  </a:cubicBezTo>
                  <a:cubicBezTo>
                    <a:pt x="439" y="694"/>
                    <a:pt x="432" y="692"/>
                    <a:pt x="425" y="690"/>
                  </a:cubicBezTo>
                  <a:cubicBezTo>
                    <a:pt x="414" y="688"/>
                    <a:pt x="414" y="688"/>
                    <a:pt x="414" y="688"/>
                  </a:cubicBezTo>
                  <a:cubicBezTo>
                    <a:pt x="410" y="687"/>
                    <a:pt x="406" y="686"/>
                    <a:pt x="403" y="685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66" y="675"/>
                    <a:pt x="352" y="669"/>
                    <a:pt x="338" y="664"/>
                  </a:cubicBezTo>
                  <a:cubicBezTo>
                    <a:pt x="329" y="661"/>
                    <a:pt x="320" y="658"/>
                    <a:pt x="311" y="654"/>
                  </a:cubicBezTo>
                  <a:cubicBezTo>
                    <a:pt x="305" y="661"/>
                    <a:pt x="296" y="666"/>
                    <a:pt x="286" y="666"/>
                  </a:cubicBezTo>
                  <a:cubicBezTo>
                    <a:pt x="284" y="675"/>
                    <a:pt x="283" y="685"/>
                    <a:pt x="281" y="69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78" y="715"/>
                    <a:pt x="278" y="715"/>
                    <a:pt x="278" y="715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4" y="750"/>
                    <a:pt x="273" y="764"/>
                    <a:pt x="271" y="779"/>
                  </a:cubicBezTo>
                  <a:cubicBezTo>
                    <a:pt x="311" y="793"/>
                    <a:pt x="355" y="800"/>
                    <a:pt x="400" y="800"/>
                  </a:cubicBezTo>
                  <a:cubicBezTo>
                    <a:pt x="494" y="800"/>
                    <a:pt x="580" y="768"/>
                    <a:pt x="648" y="714"/>
                  </a:cubicBezTo>
                  <a:close/>
                  <a:moveTo>
                    <a:pt x="648" y="714"/>
                  </a:moveTo>
                  <a:cubicBezTo>
                    <a:pt x="658" y="706"/>
                    <a:pt x="668" y="697"/>
                    <a:pt x="677" y="689"/>
                  </a:cubicBezTo>
                  <a:cubicBezTo>
                    <a:pt x="730" y="638"/>
                    <a:pt x="769" y="572"/>
                    <a:pt x="788" y="499"/>
                  </a:cubicBezTo>
                  <a:cubicBezTo>
                    <a:pt x="786" y="499"/>
                    <a:pt x="784" y="500"/>
                    <a:pt x="781" y="500"/>
                  </a:cubicBezTo>
                  <a:cubicBezTo>
                    <a:pt x="764" y="500"/>
                    <a:pt x="750" y="487"/>
                    <a:pt x="747" y="471"/>
                  </a:cubicBezTo>
                  <a:cubicBezTo>
                    <a:pt x="742" y="471"/>
                    <a:pt x="737" y="472"/>
                    <a:pt x="731" y="473"/>
                  </a:cubicBezTo>
                  <a:cubicBezTo>
                    <a:pt x="725" y="473"/>
                    <a:pt x="718" y="475"/>
                    <a:pt x="711" y="476"/>
                  </a:cubicBezTo>
                  <a:cubicBezTo>
                    <a:pt x="703" y="478"/>
                    <a:pt x="696" y="479"/>
                    <a:pt x="688" y="480"/>
                  </a:cubicBezTo>
                  <a:cubicBezTo>
                    <a:pt x="680" y="482"/>
                    <a:pt x="671" y="483"/>
                    <a:pt x="663" y="485"/>
                  </a:cubicBezTo>
                  <a:cubicBezTo>
                    <a:pt x="655" y="487"/>
                    <a:pt x="646" y="489"/>
                    <a:pt x="637" y="491"/>
                  </a:cubicBezTo>
                  <a:cubicBezTo>
                    <a:pt x="628" y="493"/>
                    <a:pt x="618" y="495"/>
                    <a:pt x="609" y="498"/>
                  </a:cubicBezTo>
                  <a:cubicBezTo>
                    <a:pt x="603" y="500"/>
                    <a:pt x="596" y="502"/>
                    <a:pt x="589" y="504"/>
                  </a:cubicBezTo>
                  <a:cubicBezTo>
                    <a:pt x="589" y="504"/>
                    <a:pt x="589" y="504"/>
                    <a:pt x="589" y="504"/>
                  </a:cubicBezTo>
                  <a:cubicBezTo>
                    <a:pt x="589" y="512"/>
                    <a:pt x="586" y="520"/>
                    <a:pt x="582" y="526"/>
                  </a:cubicBezTo>
                  <a:cubicBezTo>
                    <a:pt x="595" y="542"/>
                    <a:pt x="606" y="560"/>
                    <a:pt x="616" y="576"/>
                  </a:cubicBezTo>
                  <a:cubicBezTo>
                    <a:pt x="619" y="580"/>
                    <a:pt x="622" y="584"/>
                    <a:pt x="624" y="588"/>
                  </a:cubicBezTo>
                  <a:cubicBezTo>
                    <a:pt x="627" y="591"/>
                    <a:pt x="629" y="595"/>
                    <a:pt x="631" y="599"/>
                  </a:cubicBezTo>
                  <a:cubicBezTo>
                    <a:pt x="635" y="607"/>
                    <a:pt x="639" y="614"/>
                    <a:pt x="643" y="621"/>
                  </a:cubicBezTo>
                  <a:cubicBezTo>
                    <a:pt x="647" y="628"/>
                    <a:pt x="651" y="634"/>
                    <a:pt x="654" y="640"/>
                  </a:cubicBezTo>
                  <a:cubicBezTo>
                    <a:pt x="657" y="646"/>
                    <a:pt x="659" y="652"/>
                    <a:pt x="662" y="657"/>
                  </a:cubicBezTo>
                  <a:cubicBezTo>
                    <a:pt x="667" y="667"/>
                    <a:pt x="671" y="675"/>
                    <a:pt x="673" y="680"/>
                  </a:cubicBezTo>
                  <a:cubicBezTo>
                    <a:pt x="675" y="685"/>
                    <a:pt x="677" y="688"/>
                    <a:pt x="677" y="688"/>
                  </a:cubicBezTo>
                  <a:cubicBezTo>
                    <a:pt x="677" y="688"/>
                    <a:pt x="675" y="685"/>
                    <a:pt x="672" y="681"/>
                  </a:cubicBezTo>
                  <a:cubicBezTo>
                    <a:pt x="669" y="676"/>
                    <a:pt x="664" y="668"/>
                    <a:pt x="658" y="659"/>
                  </a:cubicBezTo>
                  <a:cubicBezTo>
                    <a:pt x="655" y="654"/>
                    <a:pt x="652" y="649"/>
                    <a:pt x="649" y="643"/>
                  </a:cubicBezTo>
                  <a:cubicBezTo>
                    <a:pt x="645" y="637"/>
                    <a:pt x="641" y="631"/>
                    <a:pt x="636" y="625"/>
                  </a:cubicBezTo>
                  <a:cubicBezTo>
                    <a:pt x="632" y="619"/>
                    <a:pt x="627" y="612"/>
                    <a:pt x="622" y="605"/>
                  </a:cubicBezTo>
                  <a:cubicBezTo>
                    <a:pt x="620" y="601"/>
                    <a:pt x="618" y="597"/>
                    <a:pt x="615" y="594"/>
                  </a:cubicBezTo>
                  <a:cubicBezTo>
                    <a:pt x="612" y="590"/>
                    <a:pt x="609" y="586"/>
                    <a:pt x="606" y="583"/>
                  </a:cubicBezTo>
                  <a:cubicBezTo>
                    <a:pt x="601" y="575"/>
                    <a:pt x="595" y="567"/>
                    <a:pt x="589" y="559"/>
                  </a:cubicBezTo>
                  <a:cubicBezTo>
                    <a:pt x="586" y="555"/>
                    <a:pt x="582" y="551"/>
                    <a:pt x="579" y="547"/>
                  </a:cubicBezTo>
                  <a:cubicBezTo>
                    <a:pt x="576" y="543"/>
                    <a:pt x="573" y="539"/>
                    <a:pt x="569" y="535"/>
                  </a:cubicBezTo>
                  <a:cubicBezTo>
                    <a:pt x="565" y="537"/>
                    <a:pt x="560" y="539"/>
                    <a:pt x="554" y="539"/>
                  </a:cubicBezTo>
                  <a:cubicBezTo>
                    <a:pt x="542" y="539"/>
                    <a:pt x="532" y="533"/>
                    <a:pt x="526" y="523"/>
                  </a:cubicBezTo>
                  <a:cubicBezTo>
                    <a:pt x="524" y="524"/>
                    <a:pt x="523" y="524"/>
                    <a:pt x="521" y="525"/>
                  </a:cubicBezTo>
                  <a:cubicBezTo>
                    <a:pt x="511" y="529"/>
                    <a:pt x="501" y="532"/>
                    <a:pt x="491" y="536"/>
                  </a:cubicBezTo>
                  <a:cubicBezTo>
                    <a:pt x="481" y="540"/>
                    <a:pt x="472" y="544"/>
                    <a:pt x="462" y="548"/>
                  </a:cubicBezTo>
                  <a:cubicBezTo>
                    <a:pt x="452" y="552"/>
                    <a:pt x="442" y="557"/>
                    <a:pt x="432" y="561"/>
                  </a:cubicBezTo>
                  <a:cubicBezTo>
                    <a:pt x="427" y="563"/>
                    <a:pt x="422" y="565"/>
                    <a:pt x="418" y="567"/>
                  </a:cubicBezTo>
                  <a:cubicBezTo>
                    <a:pt x="413" y="570"/>
                    <a:pt x="408" y="572"/>
                    <a:pt x="403" y="574"/>
                  </a:cubicBezTo>
                  <a:cubicBezTo>
                    <a:pt x="394" y="579"/>
                    <a:pt x="384" y="584"/>
                    <a:pt x="375" y="589"/>
                  </a:cubicBezTo>
                  <a:cubicBezTo>
                    <a:pt x="366" y="594"/>
                    <a:pt x="357" y="598"/>
                    <a:pt x="348" y="603"/>
                  </a:cubicBezTo>
                  <a:cubicBezTo>
                    <a:pt x="340" y="608"/>
                    <a:pt x="331" y="613"/>
                    <a:pt x="323" y="618"/>
                  </a:cubicBezTo>
                  <a:cubicBezTo>
                    <a:pt x="321" y="619"/>
                    <a:pt x="320" y="620"/>
                    <a:pt x="318" y="621"/>
                  </a:cubicBezTo>
                  <a:cubicBezTo>
                    <a:pt x="319" y="624"/>
                    <a:pt x="320" y="628"/>
                    <a:pt x="320" y="632"/>
                  </a:cubicBezTo>
                  <a:cubicBezTo>
                    <a:pt x="320" y="632"/>
                    <a:pt x="320" y="633"/>
                    <a:pt x="320" y="634"/>
                  </a:cubicBezTo>
                  <a:cubicBezTo>
                    <a:pt x="328" y="638"/>
                    <a:pt x="337" y="641"/>
                    <a:pt x="346" y="644"/>
                  </a:cubicBezTo>
                  <a:cubicBezTo>
                    <a:pt x="366" y="652"/>
                    <a:pt x="366" y="652"/>
                    <a:pt x="366" y="652"/>
                  </a:cubicBezTo>
                  <a:cubicBezTo>
                    <a:pt x="373" y="654"/>
                    <a:pt x="380" y="657"/>
                    <a:pt x="387" y="659"/>
                  </a:cubicBezTo>
                  <a:cubicBezTo>
                    <a:pt x="408" y="666"/>
                    <a:pt x="408" y="666"/>
                    <a:pt x="408" y="666"/>
                  </a:cubicBezTo>
                  <a:cubicBezTo>
                    <a:pt x="412" y="667"/>
                    <a:pt x="415" y="668"/>
                    <a:pt x="419" y="669"/>
                  </a:cubicBezTo>
                  <a:cubicBezTo>
                    <a:pt x="429" y="672"/>
                    <a:pt x="429" y="672"/>
                    <a:pt x="429" y="672"/>
                  </a:cubicBezTo>
                  <a:cubicBezTo>
                    <a:pt x="437" y="674"/>
                    <a:pt x="444" y="676"/>
                    <a:pt x="451" y="678"/>
                  </a:cubicBezTo>
                  <a:cubicBezTo>
                    <a:pt x="462" y="681"/>
                    <a:pt x="462" y="681"/>
                    <a:pt x="462" y="681"/>
                  </a:cubicBezTo>
                  <a:cubicBezTo>
                    <a:pt x="472" y="684"/>
                    <a:pt x="472" y="684"/>
                    <a:pt x="472" y="684"/>
                  </a:cubicBezTo>
                  <a:cubicBezTo>
                    <a:pt x="494" y="689"/>
                    <a:pt x="494" y="689"/>
                    <a:pt x="494" y="689"/>
                  </a:cubicBezTo>
                  <a:cubicBezTo>
                    <a:pt x="501" y="690"/>
                    <a:pt x="508" y="692"/>
                    <a:pt x="516" y="693"/>
                  </a:cubicBezTo>
                  <a:cubicBezTo>
                    <a:pt x="530" y="696"/>
                    <a:pt x="545" y="699"/>
                    <a:pt x="560" y="702"/>
                  </a:cubicBezTo>
                  <a:cubicBezTo>
                    <a:pt x="604" y="708"/>
                    <a:pt x="604" y="708"/>
                    <a:pt x="604" y="708"/>
                  </a:cubicBezTo>
                  <a:cubicBezTo>
                    <a:pt x="619" y="710"/>
                    <a:pt x="633" y="712"/>
                    <a:pt x="648" y="714"/>
                  </a:cubicBezTo>
                  <a:cubicBezTo>
                    <a:pt x="648" y="704"/>
                    <a:pt x="648" y="704"/>
                    <a:pt x="648" y="704"/>
                  </a:cubicBezTo>
                  <a:cubicBezTo>
                    <a:pt x="648" y="714"/>
                    <a:pt x="648" y="714"/>
                    <a:pt x="648" y="7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7214E05-0ADD-45A7-B3BE-EE011EEE9798}"/>
                </a:ext>
              </a:extLst>
            </p:cNvPr>
            <p:cNvSpPr/>
            <p:nvPr/>
          </p:nvSpPr>
          <p:spPr>
            <a:xfrm>
              <a:off x="9389538" y="4121834"/>
              <a:ext cx="138209" cy="2763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C95CE687-E26C-4648-ADD4-6919B612AC4A}"/>
                </a:ext>
              </a:extLst>
            </p:cNvPr>
            <p:cNvSpPr/>
            <p:nvPr/>
          </p:nvSpPr>
          <p:spPr>
            <a:xfrm>
              <a:off x="8331200" y="4936130"/>
              <a:ext cx="3543301" cy="229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85">
                <a:lnSpc>
                  <a:spcPct val="130000"/>
                </a:lnSpc>
              </a:pPr>
              <a:endParaRPr lang="zh-CN" altLang="en-US" sz="1200" dirty="0">
                <a:cs typeface="+mn-ea"/>
                <a:sym typeface="+mn-lt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1C9BAA53-DF75-415F-A47F-D82BF5692AB7}"/>
              </a:ext>
            </a:extLst>
          </p:cNvPr>
          <p:cNvSpPr/>
          <p:nvPr/>
        </p:nvSpPr>
        <p:spPr>
          <a:xfrm>
            <a:off x="7271892" y="1818481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材质、纹理的显示与编辑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85C13E2-EB11-4AE4-8F14-951C33FFE99F}"/>
              </a:ext>
            </a:extLst>
          </p:cNvPr>
          <p:cNvGrpSpPr/>
          <p:nvPr/>
        </p:nvGrpSpPr>
        <p:grpSpPr>
          <a:xfrm>
            <a:off x="812799" y="3648352"/>
            <a:ext cx="4736013" cy="1517525"/>
            <a:chOff x="8331200" y="4030133"/>
            <a:chExt cx="3543301" cy="113535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8814BA5-A030-44B1-B4A6-A86880497D04}"/>
                </a:ext>
              </a:extLst>
            </p:cNvPr>
            <p:cNvSpPr/>
            <p:nvPr/>
          </p:nvSpPr>
          <p:spPr>
            <a:xfrm>
              <a:off x="8331200" y="4030133"/>
              <a:ext cx="3543301" cy="829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Freeform 98">
              <a:extLst>
                <a:ext uri="{FF2B5EF4-FFF2-40B4-BE49-F238E27FC236}">
                  <a16:creationId xmlns:a16="http://schemas.microsoft.com/office/drawing/2014/main" id="{135E22B1-65A0-4B2B-AEE8-C31260D4C2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14741" y="4198938"/>
              <a:ext cx="491256" cy="492124"/>
            </a:xfrm>
            <a:custGeom>
              <a:avLst/>
              <a:gdLst>
                <a:gd name="T0" fmla="*/ 516 w 800"/>
                <a:gd name="T1" fmla="*/ 118 h 800"/>
                <a:gd name="T2" fmla="*/ 451 w 800"/>
                <a:gd name="T3" fmla="*/ 3 h 800"/>
                <a:gd name="T4" fmla="*/ 365 w 800"/>
                <a:gd name="T5" fmla="*/ 123 h 800"/>
                <a:gd name="T6" fmla="*/ 278 w 800"/>
                <a:gd name="T7" fmla="*/ 225 h 800"/>
                <a:gd name="T8" fmla="*/ 303 w 800"/>
                <a:gd name="T9" fmla="*/ 280 h 800"/>
                <a:gd name="T10" fmla="*/ 394 w 800"/>
                <a:gd name="T11" fmla="*/ 303 h 800"/>
                <a:gd name="T12" fmla="*/ 482 w 800"/>
                <a:gd name="T13" fmla="*/ 180 h 800"/>
                <a:gd name="T14" fmla="*/ 462 w 800"/>
                <a:gd name="T15" fmla="*/ 43 h 800"/>
                <a:gd name="T16" fmla="*/ 511 w 800"/>
                <a:gd name="T17" fmla="*/ 470 h 800"/>
                <a:gd name="T18" fmla="*/ 429 w 800"/>
                <a:gd name="T19" fmla="*/ 394 h 800"/>
                <a:gd name="T20" fmla="*/ 365 w 800"/>
                <a:gd name="T21" fmla="*/ 409 h 800"/>
                <a:gd name="T22" fmla="*/ 320 w 800"/>
                <a:gd name="T23" fmla="*/ 528 h 800"/>
                <a:gd name="T24" fmla="*/ 313 w 800"/>
                <a:gd name="T25" fmla="*/ 603 h 800"/>
                <a:gd name="T26" fmla="*/ 484 w 800"/>
                <a:gd name="T27" fmla="*/ 517 h 800"/>
                <a:gd name="T28" fmla="*/ 20 w 800"/>
                <a:gd name="T29" fmla="*/ 456 h 800"/>
                <a:gd name="T30" fmla="*/ 147 w 800"/>
                <a:gd name="T31" fmla="*/ 546 h 800"/>
                <a:gd name="T32" fmla="*/ 224 w 800"/>
                <a:gd name="T33" fmla="*/ 590 h 800"/>
                <a:gd name="T34" fmla="*/ 313 w 800"/>
                <a:gd name="T35" fmla="*/ 481 h 800"/>
                <a:gd name="T36" fmla="*/ 350 w 800"/>
                <a:gd name="T37" fmla="*/ 334 h 800"/>
                <a:gd name="T38" fmla="*/ 232 w 800"/>
                <a:gd name="T39" fmla="*/ 287 h 800"/>
                <a:gd name="T40" fmla="*/ 52 w 800"/>
                <a:gd name="T41" fmla="*/ 383 h 800"/>
                <a:gd name="T42" fmla="*/ 554 w 800"/>
                <a:gd name="T43" fmla="*/ 469 h 800"/>
                <a:gd name="T44" fmla="*/ 710 w 800"/>
                <a:gd name="T45" fmla="*/ 467 h 800"/>
                <a:gd name="T46" fmla="*/ 728 w 800"/>
                <a:gd name="T47" fmla="*/ 427 h 800"/>
                <a:gd name="T48" fmla="*/ 630 w 800"/>
                <a:gd name="T49" fmla="*/ 334 h 800"/>
                <a:gd name="T50" fmla="*/ 579 w 800"/>
                <a:gd name="T51" fmla="*/ 271 h 800"/>
                <a:gd name="T52" fmla="*/ 501 w 800"/>
                <a:gd name="T53" fmla="*/ 184 h 800"/>
                <a:gd name="T54" fmla="*/ 423 w 800"/>
                <a:gd name="T55" fmla="*/ 296 h 800"/>
                <a:gd name="T56" fmla="*/ 443 w 800"/>
                <a:gd name="T57" fmla="*/ 377 h 800"/>
                <a:gd name="T58" fmla="*/ 525 w 800"/>
                <a:gd name="T59" fmla="*/ 457 h 800"/>
                <a:gd name="T60" fmla="*/ 800 w 800"/>
                <a:gd name="T61" fmla="*/ 400 h 800"/>
                <a:gd name="T62" fmla="*/ 541 w 800"/>
                <a:gd name="T63" fmla="*/ 177 h 800"/>
                <a:gd name="T64" fmla="*/ 611 w 800"/>
                <a:gd name="T65" fmla="*/ 281 h 800"/>
                <a:gd name="T66" fmla="*/ 679 w 800"/>
                <a:gd name="T67" fmla="*/ 362 h 800"/>
                <a:gd name="T68" fmla="*/ 754 w 800"/>
                <a:gd name="T69" fmla="*/ 438 h 800"/>
                <a:gd name="T70" fmla="*/ 271 w 800"/>
                <a:gd name="T71" fmla="*/ 703 h 800"/>
                <a:gd name="T72" fmla="*/ 236 w 800"/>
                <a:gd name="T73" fmla="*/ 675 h 800"/>
                <a:gd name="T74" fmla="*/ 168 w 800"/>
                <a:gd name="T75" fmla="*/ 725 h 800"/>
                <a:gd name="T76" fmla="*/ 251 w 800"/>
                <a:gd name="T77" fmla="*/ 627 h 800"/>
                <a:gd name="T78" fmla="*/ 156 w 800"/>
                <a:gd name="T79" fmla="*/ 574 h 800"/>
                <a:gd name="T80" fmla="*/ 49 w 800"/>
                <a:gd name="T81" fmla="*/ 490 h 800"/>
                <a:gd name="T82" fmla="*/ 0 w 800"/>
                <a:gd name="T83" fmla="*/ 404 h 800"/>
                <a:gd name="T84" fmla="*/ 117 w 800"/>
                <a:gd name="T85" fmla="*/ 329 h 800"/>
                <a:gd name="T86" fmla="*/ 198 w 800"/>
                <a:gd name="T87" fmla="*/ 245 h 800"/>
                <a:gd name="T88" fmla="*/ 95 w 800"/>
                <a:gd name="T89" fmla="*/ 197 h 800"/>
                <a:gd name="T90" fmla="*/ 248 w 800"/>
                <a:gd name="T91" fmla="*/ 222 h 800"/>
                <a:gd name="T92" fmla="*/ 318 w 800"/>
                <a:gd name="T93" fmla="*/ 150 h 800"/>
                <a:gd name="T94" fmla="*/ 380 w 800"/>
                <a:gd name="T95" fmla="*/ 77 h 800"/>
                <a:gd name="T96" fmla="*/ 400 w 800"/>
                <a:gd name="T97" fmla="*/ 0 h 800"/>
                <a:gd name="T98" fmla="*/ 536 w 800"/>
                <a:gd name="T99" fmla="*/ 710 h 800"/>
                <a:gd name="T100" fmla="*/ 425 w 800"/>
                <a:gd name="T101" fmla="*/ 690 h 800"/>
                <a:gd name="T102" fmla="*/ 286 w 800"/>
                <a:gd name="T103" fmla="*/ 666 h 800"/>
                <a:gd name="T104" fmla="*/ 400 w 800"/>
                <a:gd name="T105" fmla="*/ 800 h 800"/>
                <a:gd name="T106" fmla="*/ 747 w 800"/>
                <a:gd name="T107" fmla="*/ 471 h 800"/>
                <a:gd name="T108" fmla="*/ 609 w 800"/>
                <a:gd name="T109" fmla="*/ 498 h 800"/>
                <a:gd name="T110" fmla="*/ 631 w 800"/>
                <a:gd name="T111" fmla="*/ 599 h 800"/>
                <a:gd name="T112" fmla="*/ 672 w 800"/>
                <a:gd name="T113" fmla="*/ 681 h 800"/>
                <a:gd name="T114" fmla="*/ 606 w 800"/>
                <a:gd name="T115" fmla="*/ 583 h 800"/>
                <a:gd name="T116" fmla="*/ 521 w 800"/>
                <a:gd name="T117" fmla="*/ 525 h 800"/>
                <a:gd name="T118" fmla="*/ 375 w 800"/>
                <a:gd name="T119" fmla="*/ 589 h 800"/>
                <a:gd name="T120" fmla="*/ 346 w 800"/>
                <a:gd name="T121" fmla="*/ 644 h 800"/>
                <a:gd name="T122" fmla="*/ 451 w 800"/>
                <a:gd name="T123" fmla="*/ 678 h 800"/>
                <a:gd name="T124" fmla="*/ 604 w 800"/>
                <a:gd name="T125" fmla="*/ 708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0" h="800">
                  <a:moveTo>
                    <a:pt x="451" y="3"/>
                  </a:moveTo>
                  <a:cubicBezTo>
                    <a:pt x="509" y="11"/>
                    <a:pt x="563" y="30"/>
                    <a:pt x="610" y="60"/>
                  </a:cubicBezTo>
                  <a:cubicBezTo>
                    <a:pt x="602" y="66"/>
                    <a:pt x="593" y="73"/>
                    <a:pt x="584" y="80"/>
                  </a:cubicBezTo>
                  <a:cubicBezTo>
                    <a:pt x="576" y="87"/>
                    <a:pt x="567" y="94"/>
                    <a:pt x="559" y="102"/>
                  </a:cubicBezTo>
                  <a:cubicBezTo>
                    <a:pt x="535" y="124"/>
                    <a:pt x="535" y="124"/>
                    <a:pt x="535" y="124"/>
                  </a:cubicBezTo>
                  <a:cubicBezTo>
                    <a:pt x="530" y="120"/>
                    <a:pt x="523" y="118"/>
                    <a:pt x="516" y="118"/>
                  </a:cubicBezTo>
                  <a:cubicBezTo>
                    <a:pt x="513" y="118"/>
                    <a:pt x="510" y="118"/>
                    <a:pt x="507" y="119"/>
                  </a:cubicBezTo>
                  <a:cubicBezTo>
                    <a:pt x="506" y="117"/>
                    <a:pt x="505" y="115"/>
                    <a:pt x="504" y="113"/>
                  </a:cubicBezTo>
                  <a:cubicBezTo>
                    <a:pt x="498" y="101"/>
                    <a:pt x="492" y="89"/>
                    <a:pt x="486" y="77"/>
                  </a:cubicBezTo>
                  <a:cubicBezTo>
                    <a:pt x="480" y="65"/>
                    <a:pt x="474" y="53"/>
                    <a:pt x="468" y="40"/>
                  </a:cubicBezTo>
                  <a:cubicBezTo>
                    <a:pt x="460" y="22"/>
                    <a:pt x="460" y="22"/>
                    <a:pt x="460" y="22"/>
                  </a:cubicBezTo>
                  <a:cubicBezTo>
                    <a:pt x="457" y="16"/>
                    <a:pt x="454" y="9"/>
                    <a:pt x="451" y="3"/>
                  </a:cubicBezTo>
                  <a:close/>
                  <a:moveTo>
                    <a:pt x="433" y="8"/>
                  </a:moveTo>
                  <a:cubicBezTo>
                    <a:pt x="431" y="12"/>
                    <a:pt x="428" y="18"/>
                    <a:pt x="425" y="25"/>
                  </a:cubicBezTo>
                  <a:cubicBezTo>
                    <a:pt x="423" y="29"/>
                    <a:pt x="421" y="33"/>
                    <a:pt x="418" y="37"/>
                  </a:cubicBezTo>
                  <a:cubicBezTo>
                    <a:pt x="416" y="42"/>
                    <a:pt x="413" y="46"/>
                    <a:pt x="411" y="51"/>
                  </a:cubicBezTo>
                  <a:cubicBezTo>
                    <a:pt x="405" y="61"/>
                    <a:pt x="399" y="73"/>
                    <a:pt x="391" y="85"/>
                  </a:cubicBezTo>
                  <a:cubicBezTo>
                    <a:pt x="383" y="97"/>
                    <a:pt x="375" y="110"/>
                    <a:pt x="365" y="123"/>
                  </a:cubicBezTo>
                  <a:cubicBezTo>
                    <a:pt x="360" y="130"/>
                    <a:pt x="355" y="136"/>
                    <a:pt x="350" y="143"/>
                  </a:cubicBezTo>
                  <a:cubicBezTo>
                    <a:pt x="345" y="150"/>
                    <a:pt x="339" y="157"/>
                    <a:pt x="334" y="164"/>
                  </a:cubicBezTo>
                  <a:cubicBezTo>
                    <a:pt x="331" y="167"/>
                    <a:pt x="328" y="171"/>
                    <a:pt x="325" y="174"/>
                  </a:cubicBezTo>
                  <a:cubicBezTo>
                    <a:pt x="322" y="178"/>
                    <a:pt x="319" y="181"/>
                    <a:pt x="316" y="184"/>
                  </a:cubicBezTo>
                  <a:cubicBezTo>
                    <a:pt x="310" y="191"/>
                    <a:pt x="304" y="198"/>
                    <a:pt x="297" y="205"/>
                  </a:cubicBezTo>
                  <a:cubicBezTo>
                    <a:pt x="291" y="212"/>
                    <a:pt x="284" y="219"/>
                    <a:pt x="278" y="225"/>
                  </a:cubicBezTo>
                  <a:cubicBezTo>
                    <a:pt x="274" y="229"/>
                    <a:pt x="271" y="232"/>
                    <a:pt x="267" y="235"/>
                  </a:cubicBezTo>
                  <a:cubicBezTo>
                    <a:pt x="264" y="239"/>
                    <a:pt x="264" y="239"/>
                    <a:pt x="264" y="239"/>
                  </a:cubicBezTo>
                  <a:cubicBezTo>
                    <a:pt x="265" y="243"/>
                    <a:pt x="266" y="248"/>
                    <a:pt x="266" y="253"/>
                  </a:cubicBezTo>
                  <a:cubicBezTo>
                    <a:pt x="266" y="255"/>
                    <a:pt x="266" y="257"/>
                    <a:pt x="266" y="260"/>
                  </a:cubicBezTo>
                  <a:cubicBezTo>
                    <a:pt x="268" y="261"/>
                    <a:pt x="270" y="262"/>
                    <a:pt x="272" y="263"/>
                  </a:cubicBezTo>
                  <a:cubicBezTo>
                    <a:pt x="282" y="268"/>
                    <a:pt x="292" y="274"/>
                    <a:pt x="303" y="280"/>
                  </a:cubicBezTo>
                  <a:cubicBezTo>
                    <a:pt x="314" y="285"/>
                    <a:pt x="324" y="292"/>
                    <a:pt x="335" y="298"/>
                  </a:cubicBezTo>
                  <a:cubicBezTo>
                    <a:pt x="340" y="302"/>
                    <a:pt x="345" y="305"/>
                    <a:pt x="351" y="308"/>
                  </a:cubicBezTo>
                  <a:cubicBezTo>
                    <a:pt x="355" y="311"/>
                    <a:pt x="359" y="314"/>
                    <a:pt x="362" y="316"/>
                  </a:cubicBezTo>
                  <a:cubicBezTo>
                    <a:pt x="368" y="312"/>
                    <a:pt x="376" y="309"/>
                    <a:pt x="383" y="309"/>
                  </a:cubicBezTo>
                  <a:cubicBezTo>
                    <a:pt x="386" y="309"/>
                    <a:pt x="388" y="309"/>
                    <a:pt x="390" y="310"/>
                  </a:cubicBezTo>
                  <a:cubicBezTo>
                    <a:pt x="394" y="303"/>
                    <a:pt x="394" y="303"/>
                    <a:pt x="394" y="303"/>
                  </a:cubicBezTo>
                  <a:cubicBezTo>
                    <a:pt x="397" y="297"/>
                    <a:pt x="401" y="291"/>
                    <a:pt x="405" y="285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35" y="240"/>
                    <a:pt x="435" y="240"/>
                    <a:pt x="435" y="240"/>
                  </a:cubicBezTo>
                  <a:cubicBezTo>
                    <a:pt x="437" y="237"/>
                    <a:pt x="439" y="234"/>
                    <a:pt x="442" y="231"/>
                  </a:cubicBezTo>
                  <a:cubicBezTo>
                    <a:pt x="446" y="225"/>
                    <a:pt x="450" y="220"/>
                    <a:pt x="455" y="214"/>
                  </a:cubicBezTo>
                  <a:cubicBezTo>
                    <a:pt x="464" y="202"/>
                    <a:pt x="472" y="191"/>
                    <a:pt x="482" y="180"/>
                  </a:cubicBezTo>
                  <a:cubicBezTo>
                    <a:pt x="484" y="178"/>
                    <a:pt x="486" y="176"/>
                    <a:pt x="488" y="173"/>
                  </a:cubicBezTo>
                  <a:cubicBezTo>
                    <a:pt x="484" y="168"/>
                    <a:pt x="481" y="160"/>
                    <a:pt x="481" y="153"/>
                  </a:cubicBezTo>
                  <a:cubicBezTo>
                    <a:pt x="481" y="142"/>
                    <a:pt x="486" y="132"/>
                    <a:pt x="494" y="126"/>
                  </a:cubicBezTo>
                  <a:cubicBezTo>
                    <a:pt x="491" y="119"/>
                    <a:pt x="491" y="119"/>
                    <a:pt x="491" y="119"/>
                  </a:cubicBezTo>
                  <a:cubicBezTo>
                    <a:pt x="486" y="107"/>
                    <a:pt x="480" y="94"/>
                    <a:pt x="475" y="81"/>
                  </a:cubicBezTo>
                  <a:cubicBezTo>
                    <a:pt x="471" y="69"/>
                    <a:pt x="466" y="56"/>
                    <a:pt x="462" y="43"/>
                  </a:cubicBezTo>
                  <a:cubicBezTo>
                    <a:pt x="456" y="23"/>
                    <a:pt x="456" y="23"/>
                    <a:pt x="456" y="23"/>
                  </a:cubicBezTo>
                  <a:cubicBezTo>
                    <a:pt x="455" y="16"/>
                    <a:pt x="453" y="10"/>
                    <a:pt x="451" y="3"/>
                  </a:cubicBezTo>
                  <a:cubicBezTo>
                    <a:pt x="446" y="3"/>
                    <a:pt x="441" y="2"/>
                    <a:pt x="436" y="2"/>
                  </a:cubicBezTo>
                  <a:cubicBezTo>
                    <a:pt x="436" y="2"/>
                    <a:pt x="435" y="4"/>
                    <a:pt x="433" y="8"/>
                  </a:cubicBezTo>
                  <a:close/>
                  <a:moveTo>
                    <a:pt x="523" y="483"/>
                  </a:moveTo>
                  <a:cubicBezTo>
                    <a:pt x="519" y="479"/>
                    <a:pt x="515" y="474"/>
                    <a:pt x="511" y="470"/>
                  </a:cubicBezTo>
                  <a:cubicBezTo>
                    <a:pt x="509" y="468"/>
                    <a:pt x="507" y="465"/>
                    <a:pt x="505" y="463"/>
                  </a:cubicBezTo>
                  <a:cubicBezTo>
                    <a:pt x="502" y="461"/>
                    <a:pt x="500" y="459"/>
                    <a:pt x="498" y="457"/>
                  </a:cubicBezTo>
                  <a:cubicBezTo>
                    <a:pt x="489" y="449"/>
                    <a:pt x="480" y="440"/>
                    <a:pt x="471" y="431"/>
                  </a:cubicBezTo>
                  <a:cubicBezTo>
                    <a:pt x="467" y="427"/>
                    <a:pt x="462" y="423"/>
                    <a:pt x="458" y="419"/>
                  </a:cubicBezTo>
                  <a:cubicBezTo>
                    <a:pt x="453" y="415"/>
                    <a:pt x="448" y="411"/>
                    <a:pt x="444" y="406"/>
                  </a:cubicBezTo>
                  <a:cubicBezTo>
                    <a:pt x="439" y="402"/>
                    <a:pt x="434" y="398"/>
                    <a:pt x="429" y="394"/>
                  </a:cubicBezTo>
                  <a:cubicBezTo>
                    <a:pt x="427" y="392"/>
                    <a:pt x="425" y="390"/>
                    <a:pt x="422" y="388"/>
                  </a:cubicBezTo>
                  <a:cubicBezTo>
                    <a:pt x="415" y="382"/>
                    <a:pt x="415" y="382"/>
                    <a:pt x="415" y="382"/>
                  </a:cubicBezTo>
                  <a:cubicBezTo>
                    <a:pt x="411" y="379"/>
                    <a:pt x="407" y="376"/>
                    <a:pt x="403" y="373"/>
                  </a:cubicBezTo>
                  <a:cubicBezTo>
                    <a:pt x="397" y="377"/>
                    <a:pt x="391" y="379"/>
                    <a:pt x="383" y="379"/>
                  </a:cubicBezTo>
                  <a:cubicBezTo>
                    <a:pt x="382" y="379"/>
                    <a:pt x="380" y="379"/>
                    <a:pt x="379" y="378"/>
                  </a:cubicBezTo>
                  <a:cubicBezTo>
                    <a:pt x="374" y="389"/>
                    <a:pt x="369" y="399"/>
                    <a:pt x="365" y="409"/>
                  </a:cubicBezTo>
                  <a:cubicBezTo>
                    <a:pt x="362" y="415"/>
                    <a:pt x="359" y="422"/>
                    <a:pt x="356" y="428"/>
                  </a:cubicBezTo>
                  <a:cubicBezTo>
                    <a:pt x="348" y="448"/>
                    <a:pt x="348" y="448"/>
                    <a:pt x="348" y="448"/>
                  </a:cubicBezTo>
                  <a:cubicBezTo>
                    <a:pt x="345" y="454"/>
                    <a:pt x="343" y="461"/>
                    <a:pt x="341" y="468"/>
                  </a:cubicBezTo>
                  <a:cubicBezTo>
                    <a:pt x="333" y="488"/>
                    <a:pt x="333" y="488"/>
                    <a:pt x="333" y="488"/>
                  </a:cubicBezTo>
                  <a:cubicBezTo>
                    <a:pt x="326" y="508"/>
                    <a:pt x="326" y="508"/>
                    <a:pt x="326" y="508"/>
                  </a:cubicBezTo>
                  <a:cubicBezTo>
                    <a:pt x="324" y="514"/>
                    <a:pt x="322" y="521"/>
                    <a:pt x="320" y="528"/>
                  </a:cubicBezTo>
                  <a:cubicBezTo>
                    <a:pt x="314" y="548"/>
                    <a:pt x="314" y="548"/>
                    <a:pt x="314" y="548"/>
                  </a:cubicBezTo>
                  <a:cubicBezTo>
                    <a:pt x="311" y="558"/>
                    <a:pt x="311" y="558"/>
                    <a:pt x="311" y="558"/>
                  </a:cubicBezTo>
                  <a:cubicBezTo>
                    <a:pt x="308" y="569"/>
                    <a:pt x="308" y="569"/>
                    <a:pt x="308" y="569"/>
                  </a:cubicBezTo>
                  <a:cubicBezTo>
                    <a:pt x="305" y="579"/>
                    <a:pt x="302" y="590"/>
                    <a:pt x="300" y="600"/>
                  </a:cubicBezTo>
                  <a:cubicBezTo>
                    <a:pt x="303" y="602"/>
                    <a:pt x="306" y="604"/>
                    <a:pt x="308" y="606"/>
                  </a:cubicBezTo>
                  <a:cubicBezTo>
                    <a:pt x="310" y="605"/>
                    <a:pt x="312" y="604"/>
                    <a:pt x="313" y="603"/>
                  </a:cubicBezTo>
                  <a:cubicBezTo>
                    <a:pt x="322" y="598"/>
                    <a:pt x="330" y="592"/>
                    <a:pt x="339" y="587"/>
                  </a:cubicBezTo>
                  <a:cubicBezTo>
                    <a:pt x="356" y="576"/>
                    <a:pt x="375" y="566"/>
                    <a:pt x="394" y="556"/>
                  </a:cubicBezTo>
                  <a:cubicBezTo>
                    <a:pt x="399" y="554"/>
                    <a:pt x="404" y="551"/>
                    <a:pt x="409" y="549"/>
                  </a:cubicBezTo>
                  <a:cubicBezTo>
                    <a:pt x="414" y="547"/>
                    <a:pt x="419" y="544"/>
                    <a:pt x="424" y="542"/>
                  </a:cubicBezTo>
                  <a:cubicBezTo>
                    <a:pt x="434" y="538"/>
                    <a:pt x="443" y="533"/>
                    <a:pt x="454" y="529"/>
                  </a:cubicBezTo>
                  <a:cubicBezTo>
                    <a:pt x="464" y="525"/>
                    <a:pt x="474" y="521"/>
                    <a:pt x="484" y="517"/>
                  </a:cubicBezTo>
                  <a:cubicBezTo>
                    <a:pt x="495" y="513"/>
                    <a:pt x="505" y="510"/>
                    <a:pt x="515" y="506"/>
                  </a:cubicBezTo>
                  <a:cubicBezTo>
                    <a:pt x="517" y="506"/>
                    <a:pt x="518" y="505"/>
                    <a:pt x="520" y="505"/>
                  </a:cubicBezTo>
                  <a:cubicBezTo>
                    <a:pt x="520" y="504"/>
                    <a:pt x="520" y="504"/>
                    <a:pt x="520" y="504"/>
                  </a:cubicBezTo>
                  <a:cubicBezTo>
                    <a:pt x="520" y="497"/>
                    <a:pt x="522" y="491"/>
                    <a:pt x="525" y="485"/>
                  </a:cubicBezTo>
                  <a:cubicBezTo>
                    <a:pt x="525" y="484"/>
                    <a:pt x="524" y="484"/>
                    <a:pt x="523" y="483"/>
                  </a:cubicBezTo>
                  <a:close/>
                  <a:moveTo>
                    <a:pt x="20" y="456"/>
                  </a:moveTo>
                  <a:cubicBezTo>
                    <a:pt x="26" y="461"/>
                    <a:pt x="31" y="465"/>
                    <a:pt x="37" y="470"/>
                  </a:cubicBezTo>
                  <a:cubicBezTo>
                    <a:pt x="49" y="479"/>
                    <a:pt x="61" y="488"/>
                    <a:pt x="73" y="497"/>
                  </a:cubicBezTo>
                  <a:cubicBezTo>
                    <a:pt x="91" y="509"/>
                    <a:pt x="91" y="509"/>
                    <a:pt x="91" y="509"/>
                  </a:cubicBezTo>
                  <a:cubicBezTo>
                    <a:pt x="97" y="514"/>
                    <a:pt x="103" y="518"/>
                    <a:pt x="110" y="522"/>
                  </a:cubicBezTo>
                  <a:cubicBezTo>
                    <a:pt x="128" y="534"/>
                    <a:pt x="128" y="534"/>
                    <a:pt x="128" y="534"/>
                  </a:cubicBezTo>
                  <a:cubicBezTo>
                    <a:pt x="134" y="538"/>
                    <a:pt x="141" y="542"/>
                    <a:pt x="147" y="546"/>
                  </a:cubicBezTo>
                  <a:cubicBezTo>
                    <a:pt x="153" y="550"/>
                    <a:pt x="160" y="554"/>
                    <a:pt x="166" y="558"/>
                  </a:cubicBezTo>
                  <a:cubicBezTo>
                    <a:pt x="175" y="563"/>
                    <a:pt x="175" y="563"/>
                    <a:pt x="175" y="563"/>
                  </a:cubicBezTo>
                  <a:cubicBezTo>
                    <a:pt x="185" y="569"/>
                    <a:pt x="185" y="569"/>
                    <a:pt x="185" y="569"/>
                  </a:cubicBezTo>
                  <a:cubicBezTo>
                    <a:pt x="204" y="580"/>
                    <a:pt x="204" y="580"/>
                    <a:pt x="204" y="580"/>
                  </a:cubicBezTo>
                  <a:cubicBezTo>
                    <a:pt x="208" y="581"/>
                    <a:pt x="211" y="583"/>
                    <a:pt x="214" y="585"/>
                  </a:cubicBezTo>
                  <a:cubicBezTo>
                    <a:pt x="224" y="590"/>
                    <a:pt x="224" y="590"/>
                    <a:pt x="224" y="590"/>
                  </a:cubicBezTo>
                  <a:cubicBezTo>
                    <a:pt x="236" y="596"/>
                    <a:pt x="248" y="602"/>
                    <a:pt x="260" y="608"/>
                  </a:cubicBezTo>
                  <a:cubicBezTo>
                    <a:pt x="266" y="602"/>
                    <a:pt x="274" y="597"/>
                    <a:pt x="283" y="597"/>
                  </a:cubicBezTo>
                  <a:cubicBezTo>
                    <a:pt x="285" y="586"/>
                    <a:pt x="288" y="575"/>
                    <a:pt x="290" y="564"/>
                  </a:cubicBezTo>
                  <a:cubicBezTo>
                    <a:pt x="293" y="550"/>
                    <a:pt x="297" y="536"/>
                    <a:pt x="300" y="522"/>
                  </a:cubicBezTo>
                  <a:cubicBezTo>
                    <a:pt x="302" y="515"/>
                    <a:pt x="304" y="508"/>
                    <a:pt x="306" y="501"/>
                  </a:cubicBezTo>
                  <a:cubicBezTo>
                    <a:pt x="313" y="481"/>
                    <a:pt x="313" y="481"/>
                    <a:pt x="313" y="481"/>
                  </a:cubicBezTo>
                  <a:cubicBezTo>
                    <a:pt x="317" y="467"/>
                    <a:pt x="322" y="453"/>
                    <a:pt x="327" y="440"/>
                  </a:cubicBezTo>
                  <a:cubicBezTo>
                    <a:pt x="335" y="420"/>
                    <a:pt x="335" y="420"/>
                    <a:pt x="335" y="420"/>
                  </a:cubicBezTo>
                  <a:cubicBezTo>
                    <a:pt x="338" y="413"/>
                    <a:pt x="341" y="406"/>
                    <a:pt x="344" y="400"/>
                  </a:cubicBezTo>
                  <a:cubicBezTo>
                    <a:pt x="349" y="389"/>
                    <a:pt x="353" y="378"/>
                    <a:pt x="358" y="368"/>
                  </a:cubicBezTo>
                  <a:cubicBezTo>
                    <a:pt x="352" y="362"/>
                    <a:pt x="349" y="353"/>
                    <a:pt x="349" y="344"/>
                  </a:cubicBezTo>
                  <a:cubicBezTo>
                    <a:pt x="349" y="340"/>
                    <a:pt x="349" y="337"/>
                    <a:pt x="350" y="334"/>
                  </a:cubicBezTo>
                  <a:cubicBezTo>
                    <a:pt x="347" y="331"/>
                    <a:pt x="343" y="328"/>
                    <a:pt x="339" y="326"/>
                  </a:cubicBezTo>
                  <a:cubicBezTo>
                    <a:pt x="334" y="323"/>
                    <a:pt x="329" y="319"/>
                    <a:pt x="324" y="316"/>
                  </a:cubicBezTo>
                  <a:cubicBezTo>
                    <a:pt x="313" y="309"/>
                    <a:pt x="303" y="303"/>
                    <a:pt x="293" y="297"/>
                  </a:cubicBezTo>
                  <a:cubicBezTo>
                    <a:pt x="283" y="291"/>
                    <a:pt x="273" y="285"/>
                    <a:pt x="263" y="279"/>
                  </a:cubicBezTo>
                  <a:cubicBezTo>
                    <a:pt x="261" y="278"/>
                    <a:pt x="259" y="277"/>
                    <a:pt x="257" y="276"/>
                  </a:cubicBezTo>
                  <a:cubicBezTo>
                    <a:pt x="251" y="283"/>
                    <a:pt x="242" y="287"/>
                    <a:pt x="232" y="287"/>
                  </a:cubicBezTo>
                  <a:cubicBezTo>
                    <a:pt x="225" y="287"/>
                    <a:pt x="219" y="286"/>
                    <a:pt x="214" y="283"/>
                  </a:cubicBezTo>
                  <a:cubicBezTo>
                    <a:pt x="199" y="294"/>
                    <a:pt x="185" y="306"/>
                    <a:pt x="170" y="316"/>
                  </a:cubicBezTo>
                  <a:cubicBezTo>
                    <a:pt x="156" y="326"/>
                    <a:pt x="141" y="335"/>
                    <a:pt x="127" y="344"/>
                  </a:cubicBezTo>
                  <a:cubicBezTo>
                    <a:pt x="113" y="352"/>
                    <a:pt x="100" y="360"/>
                    <a:pt x="87" y="366"/>
                  </a:cubicBezTo>
                  <a:cubicBezTo>
                    <a:pt x="80" y="370"/>
                    <a:pt x="74" y="373"/>
                    <a:pt x="69" y="376"/>
                  </a:cubicBezTo>
                  <a:cubicBezTo>
                    <a:pt x="63" y="379"/>
                    <a:pt x="57" y="381"/>
                    <a:pt x="52" y="383"/>
                  </a:cubicBezTo>
                  <a:cubicBezTo>
                    <a:pt x="41" y="388"/>
                    <a:pt x="32" y="392"/>
                    <a:pt x="24" y="395"/>
                  </a:cubicBezTo>
                  <a:cubicBezTo>
                    <a:pt x="9" y="401"/>
                    <a:pt x="0" y="404"/>
                    <a:pt x="0" y="404"/>
                  </a:cubicBezTo>
                  <a:cubicBezTo>
                    <a:pt x="0" y="417"/>
                    <a:pt x="1" y="430"/>
                    <a:pt x="2" y="442"/>
                  </a:cubicBezTo>
                  <a:cubicBezTo>
                    <a:pt x="8" y="447"/>
                    <a:pt x="14" y="451"/>
                    <a:pt x="20" y="456"/>
                  </a:cubicBezTo>
                  <a:close/>
                  <a:moveTo>
                    <a:pt x="539" y="473"/>
                  </a:moveTo>
                  <a:cubicBezTo>
                    <a:pt x="544" y="470"/>
                    <a:pt x="549" y="469"/>
                    <a:pt x="554" y="469"/>
                  </a:cubicBezTo>
                  <a:cubicBezTo>
                    <a:pt x="567" y="469"/>
                    <a:pt x="579" y="476"/>
                    <a:pt x="585" y="487"/>
                  </a:cubicBezTo>
                  <a:cubicBezTo>
                    <a:pt x="592" y="485"/>
                    <a:pt x="599" y="484"/>
                    <a:pt x="605" y="482"/>
                  </a:cubicBezTo>
                  <a:cubicBezTo>
                    <a:pt x="615" y="480"/>
                    <a:pt x="625" y="478"/>
                    <a:pt x="634" y="477"/>
                  </a:cubicBezTo>
                  <a:cubicBezTo>
                    <a:pt x="643" y="475"/>
                    <a:pt x="652" y="474"/>
                    <a:pt x="661" y="472"/>
                  </a:cubicBezTo>
                  <a:cubicBezTo>
                    <a:pt x="669" y="471"/>
                    <a:pt x="678" y="470"/>
                    <a:pt x="686" y="469"/>
                  </a:cubicBezTo>
                  <a:cubicBezTo>
                    <a:pt x="694" y="468"/>
                    <a:pt x="702" y="467"/>
                    <a:pt x="710" y="467"/>
                  </a:cubicBezTo>
                  <a:cubicBezTo>
                    <a:pt x="717" y="466"/>
                    <a:pt x="724" y="465"/>
                    <a:pt x="731" y="465"/>
                  </a:cubicBezTo>
                  <a:cubicBezTo>
                    <a:pt x="736" y="465"/>
                    <a:pt x="742" y="465"/>
                    <a:pt x="747" y="465"/>
                  </a:cubicBezTo>
                  <a:cubicBezTo>
                    <a:pt x="747" y="458"/>
                    <a:pt x="749" y="451"/>
                    <a:pt x="752" y="446"/>
                  </a:cubicBezTo>
                  <a:cubicBezTo>
                    <a:pt x="751" y="445"/>
                    <a:pt x="750" y="444"/>
                    <a:pt x="749" y="443"/>
                  </a:cubicBezTo>
                  <a:cubicBezTo>
                    <a:pt x="738" y="435"/>
                    <a:pt x="738" y="435"/>
                    <a:pt x="738" y="435"/>
                  </a:cubicBezTo>
                  <a:cubicBezTo>
                    <a:pt x="728" y="427"/>
                    <a:pt x="728" y="427"/>
                    <a:pt x="728" y="427"/>
                  </a:cubicBezTo>
                  <a:cubicBezTo>
                    <a:pt x="707" y="410"/>
                    <a:pt x="707" y="410"/>
                    <a:pt x="707" y="410"/>
                  </a:cubicBezTo>
                  <a:cubicBezTo>
                    <a:pt x="704" y="407"/>
                    <a:pt x="700" y="404"/>
                    <a:pt x="697" y="401"/>
                  </a:cubicBezTo>
                  <a:cubicBezTo>
                    <a:pt x="687" y="392"/>
                    <a:pt x="687" y="392"/>
                    <a:pt x="687" y="392"/>
                  </a:cubicBezTo>
                  <a:cubicBezTo>
                    <a:pt x="667" y="373"/>
                    <a:pt x="667" y="373"/>
                    <a:pt x="667" y="373"/>
                  </a:cubicBezTo>
                  <a:cubicBezTo>
                    <a:pt x="661" y="367"/>
                    <a:pt x="655" y="361"/>
                    <a:pt x="649" y="354"/>
                  </a:cubicBezTo>
                  <a:cubicBezTo>
                    <a:pt x="630" y="334"/>
                    <a:pt x="630" y="334"/>
                    <a:pt x="630" y="334"/>
                  </a:cubicBezTo>
                  <a:cubicBezTo>
                    <a:pt x="626" y="329"/>
                    <a:pt x="626" y="329"/>
                    <a:pt x="626" y="329"/>
                  </a:cubicBezTo>
                  <a:cubicBezTo>
                    <a:pt x="621" y="324"/>
                    <a:pt x="621" y="324"/>
                    <a:pt x="621" y="324"/>
                  </a:cubicBezTo>
                  <a:cubicBezTo>
                    <a:pt x="613" y="314"/>
                    <a:pt x="613" y="314"/>
                    <a:pt x="613" y="314"/>
                  </a:cubicBezTo>
                  <a:cubicBezTo>
                    <a:pt x="596" y="293"/>
                    <a:pt x="596" y="293"/>
                    <a:pt x="596" y="293"/>
                  </a:cubicBezTo>
                  <a:cubicBezTo>
                    <a:pt x="593" y="289"/>
                    <a:pt x="590" y="286"/>
                    <a:pt x="587" y="282"/>
                  </a:cubicBezTo>
                  <a:cubicBezTo>
                    <a:pt x="579" y="271"/>
                    <a:pt x="579" y="271"/>
                    <a:pt x="579" y="271"/>
                  </a:cubicBezTo>
                  <a:cubicBezTo>
                    <a:pt x="574" y="264"/>
                    <a:pt x="569" y="257"/>
                    <a:pt x="563" y="249"/>
                  </a:cubicBezTo>
                  <a:cubicBezTo>
                    <a:pt x="558" y="242"/>
                    <a:pt x="554" y="234"/>
                    <a:pt x="549" y="227"/>
                  </a:cubicBezTo>
                  <a:cubicBezTo>
                    <a:pt x="534" y="204"/>
                    <a:pt x="534" y="204"/>
                    <a:pt x="534" y="204"/>
                  </a:cubicBezTo>
                  <a:cubicBezTo>
                    <a:pt x="531" y="198"/>
                    <a:pt x="528" y="192"/>
                    <a:pt x="525" y="186"/>
                  </a:cubicBezTo>
                  <a:cubicBezTo>
                    <a:pt x="522" y="187"/>
                    <a:pt x="519" y="187"/>
                    <a:pt x="516" y="187"/>
                  </a:cubicBezTo>
                  <a:cubicBezTo>
                    <a:pt x="510" y="187"/>
                    <a:pt x="505" y="186"/>
                    <a:pt x="501" y="184"/>
                  </a:cubicBezTo>
                  <a:cubicBezTo>
                    <a:pt x="499" y="186"/>
                    <a:pt x="497" y="188"/>
                    <a:pt x="495" y="191"/>
                  </a:cubicBezTo>
                  <a:cubicBezTo>
                    <a:pt x="486" y="202"/>
                    <a:pt x="478" y="213"/>
                    <a:pt x="470" y="225"/>
                  </a:cubicBezTo>
                  <a:cubicBezTo>
                    <a:pt x="466" y="231"/>
                    <a:pt x="462" y="237"/>
                    <a:pt x="458" y="242"/>
                  </a:cubicBezTo>
                  <a:cubicBezTo>
                    <a:pt x="456" y="245"/>
                    <a:pt x="453" y="248"/>
                    <a:pt x="452" y="251"/>
                  </a:cubicBezTo>
                  <a:cubicBezTo>
                    <a:pt x="446" y="260"/>
                    <a:pt x="446" y="260"/>
                    <a:pt x="446" y="260"/>
                  </a:cubicBezTo>
                  <a:cubicBezTo>
                    <a:pt x="423" y="296"/>
                    <a:pt x="423" y="296"/>
                    <a:pt x="423" y="296"/>
                  </a:cubicBezTo>
                  <a:cubicBezTo>
                    <a:pt x="419" y="304"/>
                    <a:pt x="414" y="313"/>
                    <a:pt x="409" y="321"/>
                  </a:cubicBezTo>
                  <a:cubicBezTo>
                    <a:pt x="415" y="327"/>
                    <a:pt x="418" y="335"/>
                    <a:pt x="418" y="344"/>
                  </a:cubicBezTo>
                  <a:cubicBezTo>
                    <a:pt x="418" y="348"/>
                    <a:pt x="417" y="352"/>
                    <a:pt x="416" y="356"/>
                  </a:cubicBezTo>
                  <a:cubicBezTo>
                    <a:pt x="420" y="359"/>
                    <a:pt x="424" y="362"/>
                    <a:pt x="428" y="365"/>
                  </a:cubicBezTo>
                  <a:cubicBezTo>
                    <a:pt x="436" y="371"/>
                    <a:pt x="436" y="371"/>
                    <a:pt x="436" y="371"/>
                  </a:cubicBezTo>
                  <a:cubicBezTo>
                    <a:pt x="438" y="373"/>
                    <a:pt x="440" y="375"/>
                    <a:pt x="443" y="377"/>
                  </a:cubicBezTo>
                  <a:cubicBezTo>
                    <a:pt x="448" y="382"/>
                    <a:pt x="453" y="386"/>
                    <a:pt x="457" y="390"/>
                  </a:cubicBezTo>
                  <a:cubicBezTo>
                    <a:pt x="462" y="395"/>
                    <a:pt x="467" y="399"/>
                    <a:pt x="472" y="403"/>
                  </a:cubicBezTo>
                  <a:cubicBezTo>
                    <a:pt x="477" y="407"/>
                    <a:pt x="482" y="412"/>
                    <a:pt x="486" y="416"/>
                  </a:cubicBezTo>
                  <a:cubicBezTo>
                    <a:pt x="495" y="425"/>
                    <a:pt x="504" y="434"/>
                    <a:pt x="512" y="443"/>
                  </a:cubicBezTo>
                  <a:cubicBezTo>
                    <a:pt x="514" y="445"/>
                    <a:pt x="517" y="448"/>
                    <a:pt x="519" y="450"/>
                  </a:cubicBezTo>
                  <a:cubicBezTo>
                    <a:pt x="521" y="452"/>
                    <a:pt x="523" y="454"/>
                    <a:pt x="525" y="457"/>
                  </a:cubicBezTo>
                  <a:cubicBezTo>
                    <a:pt x="529" y="461"/>
                    <a:pt x="533" y="466"/>
                    <a:pt x="537" y="470"/>
                  </a:cubicBezTo>
                  <a:cubicBezTo>
                    <a:pt x="538" y="471"/>
                    <a:pt x="538" y="472"/>
                    <a:pt x="539" y="473"/>
                  </a:cubicBezTo>
                  <a:close/>
                  <a:moveTo>
                    <a:pt x="757" y="440"/>
                  </a:moveTo>
                  <a:cubicBezTo>
                    <a:pt x="763" y="434"/>
                    <a:pt x="772" y="430"/>
                    <a:pt x="781" y="430"/>
                  </a:cubicBezTo>
                  <a:cubicBezTo>
                    <a:pt x="788" y="430"/>
                    <a:pt x="793" y="432"/>
                    <a:pt x="798" y="435"/>
                  </a:cubicBezTo>
                  <a:cubicBezTo>
                    <a:pt x="800" y="423"/>
                    <a:pt x="800" y="412"/>
                    <a:pt x="800" y="400"/>
                  </a:cubicBezTo>
                  <a:cubicBezTo>
                    <a:pt x="800" y="256"/>
                    <a:pt x="724" y="130"/>
                    <a:pt x="610" y="60"/>
                  </a:cubicBezTo>
                  <a:cubicBezTo>
                    <a:pt x="603" y="68"/>
                    <a:pt x="595" y="75"/>
                    <a:pt x="587" y="83"/>
                  </a:cubicBezTo>
                  <a:cubicBezTo>
                    <a:pt x="579" y="91"/>
                    <a:pt x="572" y="99"/>
                    <a:pt x="564" y="107"/>
                  </a:cubicBezTo>
                  <a:cubicBezTo>
                    <a:pt x="543" y="131"/>
                    <a:pt x="543" y="131"/>
                    <a:pt x="543" y="131"/>
                  </a:cubicBezTo>
                  <a:cubicBezTo>
                    <a:pt x="548" y="137"/>
                    <a:pt x="551" y="144"/>
                    <a:pt x="551" y="153"/>
                  </a:cubicBezTo>
                  <a:cubicBezTo>
                    <a:pt x="551" y="162"/>
                    <a:pt x="547" y="171"/>
                    <a:pt x="541" y="177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66" y="216"/>
                    <a:pt x="566" y="216"/>
                    <a:pt x="566" y="216"/>
                  </a:cubicBezTo>
                  <a:cubicBezTo>
                    <a:pt x="570" y="223"/>
                    <a:pt x="575" y="231"/>
                    <a:pt x="580" y="238"/>
                  </a:cubicBezTo>
                  <a:cubicBezTo>
                    <a:pt x="585" y="245"/>
                    <a:pt x="590" y="252"/>
                    <a:pt x="596" y="259"/>
                  </a:cubicBezTo>
                  <a:cubicBezTo>
                    <a:pt x="603" y="270"/>
                    <a:pt x="603" y="270"/>
                    <a:pt x="603" y="270"/>
                  </a:cubicBezTo>
                  <a:cubicBezTo>
                    <a:pt x="606" y="274"/>
                    <a:pt x="608" y="277"/>
                    <a:pt x="611" y="281"/>
                  </a:cubicBezTo>
                  <a:cubicBezTo>
                    <a:pt x="628" y="302"/>
                    <a:pt x="628" y="302"/>
                    <a:pt x="628" y="302"/>
                  </a:cubicBezTo>
                  <a:cubicBezTo>
                    <a:pt x="636" y="312"/>
                    <a:pt x="636" y="312"/>
                    <a:pt x="636" y="312"/>
                  </a:cubicBezTo>
                  <a:cubicBezTo>
                    <a:pt x="640" y="317"/>
                    <a:pt x="640" y="317"/>
                    <a:pt x="640" y="317"/>
                  </a:cubicBezTo>
                  <a:cubicBezTo>
                    <a:pt x="644" y="322"/>
                    <a:pt x="644" y="322"/>
                    <a:pt x="644" y="322"/>
                  </a:cubicBezTo>
                  <a:cubicBezTo>
                    <a:pt x="661" y="342"/>
                    <a:pt x="661" y="342"/>
                    <a:pt x="661" y="342"/>
                  </a:cubicBezTo>
                  <a:cubicBezTo>
                    <a:pt x="667" y="349"/>
                    <a:pt x="673" y="356"/>
                    <a:pt x="679" y="362"/>
                  </a:cubicBezTo>
                  <a:cubicBezTo>
                    <a:pt x="697" y="381"/>
                    <a:pt x="697" y="381"/>
                    <a:pt x="697" y="381"/>
                  </a:cubicBezTo>
                  <a:cubicBezTo>
                    <a:pt x="706" y="391"/>
                    <a:pt x="706" y="391"/>
                    <a:pt x="706" y="391"/>
                  </a:cubicBezTo>
                  <a:cubicBezTo>
                    <a:pt x="709" y="394"/>
                    <a:pt x="712" y="397"/>
                    <a:pt x="716" y="401"/>
                  </a:cubicBezTo>
                  <a:cubicBezTo>
                    <a:pt x="735" y="419"/>
                    <a:pt x="735" y="419"/>
                    <a:pt x="735" y="419"/>
                  </a:cubicBezTo>
                  <a:cubicBezTo>
                    <a:pt x="744" y="429"/>
                    <a:pt x="744" y="429"/>
                    <a:pt x="744" y="429"/>
                  </a:cubicBezTo>
                  <a:cubicBezTo>
                    <a:pt x="754" y="438"/>
                    <a:pt x="754" y="438"/>
                    <a:pt x="754" y="438"/>
                  </a:cubicBezTo>
                  <a:cubicBezTo>
                    <a:pt x="755" y="439"/>
                    <a:pt x="756" y="439"/>
                    <a:pt x="757" y="440"/>
                  </a:cubicBezTo>
                  <a:close/>
                  <a:moveTo>
                    <a:pt x="167" y="725"/>
                  </a:moveTo>
                  <a:cubicBezTo>
                    <a:pt x="199" y="748"/>
                    <a:pt x="234" y="766"/>
                    <a:pt x="271" y="779"/>
                  </a:cubicBezTo>
                  <a:cubicBezTo>
                    <a:pt x="270" y="764"/>
                    <a:pt x="270" y="750"/>
                    <a:pt x="270" y="736"/>
                  </a:cubicBezTo>
                  <a:cubicBezTo>
                    <a:pt x="271" y="714"/>
                    <a:pt x="271" y="714"/>
                    <a:pt x="271" y="714"/>
                  </a:cubicBezTo>
                  <a:cubicBezTo>
                    <a:pt x="271" y="703"/>
                    <a:pt x="271" y="703"/>
                    <a:pt x="271" y="703"/>
                  </a:cubicBezTo>
                  <a:cubicBezTo>
                    <a:pt x="272" y="693"/>
                    <a:pt x="272" y="693"/>
                    <a:pt x="272" y="693"/>
                  </a:cubicBezTo>
                  <a:cubicBezTo>
                    <a:pt x="273" y="671"/>
                    <a:pt x="273" y="671"/>
                    <a:pt x="273" y="671"/>
                  </a:cubicBezTo>
                  <a:cubicBezTo>
                    <a:pt x="273" y="669"/>
                    <a:pt x="274" y="667"/>
                    <a:pt x="274" y="665"/>
                  </a:cubicBezTo>
                  <a:cubicBezTo>
                    <a:pt x="269" y="663"/>
                    <a:pt x="265" y="660"/>
                    <a:pt x="261" y="657"/>
                  </a:cubicBezTo>
                  <a:cubicBezTo>
                    <a:pt x="259" y="658"/>
                    <a:pt x="257" y="660"/>
                    <a:pt x="254" y="661"/>
                  </a:cubicBezTo>
                  <a:cubicBezTo>
                    <a:pt x="248" y="666"/>
                    <a:pt x="242" y="670"/>
                    <a:pt x="236" y="675"/>
                  </a:cubicBezTo>
                  <a:cubicBezTo>
                    <a:pt x="232" y="677"/>
                    <a:pt x="230" y="679"/>
                    <a:pt x="227" y="681"/>
                  </a:cubicBezTo>
                  <a:cubicBezTo>
                    <a:pt x="224" y="683"/>
                    <a:pt x="221" y="685"/>
                    <a:pt x="219" y="687"/>
                  </a:cubicBezTo>
                  <a:cubicBezTo>
                    <a:pt x="213" y="691"/>
                    <a:pt x="208" y="694"/>
                    <a:pt x="204" y="698"/>
                  </a:cubicBezTo>
                  <a:cubicBezTo>
                    <a:pt x="201" y="699"/>
                    <a:pt x="199" y="701"/>
                    <a:pt x="197" y="703"/>
                  </a:cubicBezTo>
                  <a:cubicBezTo>
                    <a:pt x="195" y="704"/>
                    <a:pt x="193" y="706"/>
                    <a:pt x="191" y="707"/>
                  </a:cubicBezTo>
                  <a:cubicBezTo>
                    <a:pt x="177" y="718"/>
                    <a:pt x="168" y="725"/>
                    <a:pt x="168" y="725"/>
                  </a:cubicBezTo>
                  <a:cubicBezTo>
                    <a:pt x="168" y="724"/>
                    <a:pt x="176" y="717"/>
                    <a:pt x="188" y="704"/>
                  </a:cubicBezTo>
                  <a:cubicBezTo>
                    <a:pt x="195" y="697"/>
                    <a:pt x="203" y="689"/>
                    <a:pt x="213" y="680"/>
                  </a:cubicBezTo>
                  <a:cubicBezTo>
                    <a:pt x="223" y="671"/>
                    <a:pt x="235" y="662"/>
                    <a:pt x="247" y="651"/>
                  </a:cubicBezTo>
                  <a:cubicBezTo>
                    <a:pt x="249" y="649"/>
                    <a:pt x="251" y="648"/>
                    <a:pt x="253" y="646"/>
                  </a:cubicBezTo>
                  <a:cubicBezTo>
                    <a:pt x="251" y="642"/>
                    <a:pt x="250" y="637"/>
                    <a:pt x="250" y="632"/>
                  </a:cubicBezTo>
                  <a:cubicBezTo>
                    <a:pt x="250" y="630"/>
                    <a:pt x="250" y="629"/>
                    <a:pt x="251" y="627"/>
                  </a:cubicBezTo>
                  <a:cubicBezTo>
                    <a:pt x="238" y="622"/>
                    <a:pt x="226" y="615"/>
                    <a:pt x="214" y="609"/>
                  </a:cubicBezTo>
                  <a:cubicBezTo>
                    <a:pt x="204" y="603"/>
                    <a:pt x="204" y="603"/>
                    <a:pt x="204" y="603"/>
                  </a:cubicBezTo>
                  <a:cubicBezTo>
                    <a:pt x="201" y="601"/>
                    <a:pt x="198" y="599"/>
                    <a:pt x="194" y="597"/>
                  </a:cubicBezTo>
                  <a:cubicBezTo>
                    <a:pt x="175" y="586"/>
                    <a:pt x="175" y="586"/>
                    <a:pt x="175" y="586"/>
                  </a:cubicBezTo>
                  <a:cubicBezTo>
                    <a:pt x="165" y="580"/>
                    <a:pt x="165" y="580"/>
                    <a:pt x="165" y="580"/>
                  </a:cubicBezTo>
                  <a:cubicBezTo>
                    <a:pt x="156" y="574"/>
                    <a:pt x="156" y="574"/>
                    <a:pt x="156" y="574"/>
                  </a:cubicBezTo>
                  <a:cubicBezTo>
                    <a:pt x="150" y="569"/>
                    <a:pt x="143" y="565"/>
                    <a:pt x="137" y="561"/>
                  </a:cubicBezTo>
                  <a:cubicBezTo>
                    <a:pt x="131" y="557"/>
                    <a:pt x="125" y="552"/>
                    <a:pt x="119" y="548"/>
                  </a:cubicBezTo>
                  <a:cubicBezTo>
                    <a:pt x="101" y="534"/>
                    <a:pt x="101" y="534"/>
                    <a:pt x="101" y="534"/>
                  </a:cubicBezTo>
                  <a:cubicBezTo>
                    <a:pt x="95" y="530"/>
                    <a:pt x="89" y="525"/>
                    <a:pt x="83" y="520"/>
                  </a:cubicBezTo>
                  <a:cubicBezTo>
                    <a:pt x="66" y="505"/>
                    <a:pt x="66" y="505"/>
                    <a:pt x="66" y="505"/>
                  </a:cubicBezTo>
                  <a:cubicBezTo>
                    <a:pt x="60" y="501"/>
                    <a:pt x="55" y="495"/>
                    <a:pt x="49" y="490"/>
                  </a:cubicBezTo>
                  <a:cubicBezTo>
                    <a:pt x="44" y="485"/>
                    <a:pt x="38" y="480"/>
                    <a:pt x="33" y="475"/>
                  </a:cubicBezTo>
                  <a:cubicBezTo>
                    <a:pt x="23" y="464"/>
                    <a:pt x="12" y="453"/>
                    <a:pt x="2" y="442"/>
                  </a:cubicBezTo>
                  <a:cubicBezTo>
                    <a:pt x="14" y="559"/>
                    <a:pt x="77" y="661"/>
                    <a:pt x="167" y="725"/>
                  </a:cubicBezTo>
                  <a:close/>
                  <a:moveTo>
                    <a:pt x="60" y="189"/>
                  </a:moveTo>
                  <a:cubicBezTo>
                    <a:pt x="22" y="250"/>
                    <a:pt x="0" y="322"/>
                    <a:pt x="0" y="400"/>
                  </a:cubicBezTo>
                  <a:cubicBezTo>
                    <a:pt x="0" y="402"/>
                    <a:pt x="0" y="403"/>
                    <a:pt x="0" y="404"/>
                  </a:cubicBezTo>
                  <a:cubicBezTo>
                    <a:pt x="0" y="404"/>
                    <a:pt x="8" y="399"/>
                    <a:pt x="22" y="391"/>
                  </a:cubicBezTo>
                  <a:cubicBezTo>
                    <a:pt x="29" y="387"/>
                    <a:pt x="38" y="381"/>
                    <a:pt x="47" y="375"/>
                  </a:cubicBezTo>
                  <a:cubicBezTo>
                    <a:pt x="57" y="369"/>
                    <a:pt x="68" y="362"/>
                    <a:pt x="80" y="354"/>
                  </a:cubicBezTo>
                  <a:cubicBezTo>
                    <a:pt x="83" y="352"/>
                    <a:pt x="86" y="350"/>
                    <a:pt x="89" y="348"/>
                  </a:cubicBezTo>
                  <a:cubicBezTo>
                    <a:pt x="92" y="346"/>
                    <a:pt x="95" y="344"/>
                    <a:pt x="98" y="342"/>
                  </a:cubicBezTo>
                  <a:cubicBezTo>
                    <a:pt x="104" y="338"/>
                    <a:pt x="110" y="333"/>
                    <a:pt x="117" y="329"/>
                  </a:cubicBezTo>
                  <a:cubicBezTo>
                    <a:pt x="124" y="324"/>
                    <a:pt x="130" y="319"/>
                    <a:pt x="137" y="314"/>
                  </a:cubicBezTo>
                  <a:cubicBezTo>
                    <a:pt x="144" y="309"/>
                    <a:pt x="151" y="304"/>
                    <a:pt x="157" y="299"/>
                  </a:cubicBezTo>
                  <a:cubicBezTo>
                    <a:pt x="164" y="293"/>
                    <a:pt x="172" y="288"/>
                    <a:pt x="178" y="282"/>
                  </a:cubicBezTo>
                  <a:cubicBezTo>
                    <a:pt x="185" y="276"/>
                    <a:pt x="192" y="271"/>
                    <a:pt x="199" y="265"/>
                  </a:cubicBezTo>
                  <a:cubicBezTo>
                    <a:pt x="198" y="261"/>
                    <a:pt x="197" y="257"/>
                    <a:pt x="197" y="253"/>
                  </a:cubicBezTo>
                  <a:cubicBezTo>
                    <a:pt x="197" y="250"/>
                    <a:pt x="197" y="248"/>
                    <a:pt x="198" y="245"/>
                  </a:cubicBezTo>
                  <a:cubicBezTo>
                    <a:pt x="191" y="242"/>
                    <a:pt x="185" y="239"/>
                    <a:pt x="178" y="236"/>
                  </a:cubicBezTo>
                  <a:cubicBezTo>
                    <a:pt x="161" y="229"/>
                    <a:pt x="145" y="221"/>
                    <a:pt x="131" y="216"/>
                  </a:cubicBezTo>
                  <a:cubicBezTo>
                    <a:pt x="124" y="213"/>
                    <a:pt x="117" y="210"/>
                    <a:pt x="111" y="207"/>
                  </a:cubicBezTo>
                  <a:cubicBezTo>
                    <a:pt x="104" y="205"/>
                    <a:pt x="99" y="203"/>
                    <a:pt x="93" y="201"/>
                  </a:cubicBezTo>
                  <a:cubicBezTo>
                    <a:pt x="74" y="194"/>
                    <a:pt x="62" y="189"/>
                    <a:pt x="60" y="189"/>
                  </a:cubicBezTo>
                  <a:cubicBezTo>
                    <a:pt x="62" y="189"/>
                    <a:pt x="74" y="192"/>
                    <a:pt x="95" y="197"/>
                  </a:cubicBezTo>
                  <a:cubicBezTo>
                    <a:pt x="106" y="199"/>
                    <a:pt x="119" y="203"/>
                    <a:pt x="134" y="207"/>
                  </a:cubicBezTo>
                  <a:cubicBezTo>
                    <a:pt x="141" y="209"/>
                    <a:pt x="149" y="212"/>
                    <a:pt x="157" y="215"/>
                  </a:cubicBezTo>
                  <a:cubicBezTo>
                    <a:pt x="166" y="218"/>
                    <a:pt x="174" y="221"/>
                    <a:pt x="184" y="224"/>
                  </a:cubicBezTo>
                  <a:cubicBezTo>
                    <a:pt x="190" y="226"/>
                    <a:pt x="197" y="229"/>
                    <a:pt x="204" y="232"/>
                  </a:cubicBezTo>
                  <a:cubicBezTo>
                    <a:pt x="210" y="223"/>
                    <a:pt x="220" y="218"/>
                    <a:pt x="232" y="218"/>
                  </a:cubicBezTo>
                  <a:cubicBezTo>
                    <a:pt x="237" y="218"/>
                    <a:pt x="243" y="219"/>
                    <a:pt x="248" y="222"/>
                  </a:cubicBezTo>
                  <a:cubicBezTo>
                    <a:pt x="251" y="219"/>
                    <a:pt x="251" y="219"/>
                    <a:pt x="251" y="219"/>
                  </a:cubicBezTo>
                  <a:cubicBezTo>
                    <a:pt x="255" y="216"/>
                    <a:pt x="258" y="212"/>
                    <a:pt x="261" y="209"/>
                  </a:cubicBezTo>
                  <a:cubicBezTo>
                    <a:pt x="268" y="202"/>
                    <a:pt x="275" y="196"/>
                    <a:pt x="281" y="190"/>
                  </a:cubicBezTo>
                  <a:cubicBezTo>
                    <a:pt x="288" y="183"/>
                    <a:pt x="294" y="176"/>
                    <a:pt x="300" y="170"/>
                  </a:cubicBezTo>
                  <a:cubicBezTo>
                    <a:pt x="303" y="167"/>
                    <a:pt x="306" y="164"/>
                    <a:pt x="309" y="160"/>
                  </a:cubicBezTo>
                  <a:cubicBezTo>
                    <a:pt x="312" y="157"/>
                    <a:pt x="315" y="154"/>
                    <a:pt x="318" y="150"/>
                  </a:cubicBezTo>
                  <a:cubicBezTo>
                    <a:pt x="324" y="144"/>
                    <a:pt x="330" y="138"/>
                    <a:pt x="336" y="131"/>
                  </a:cubicBezTo>
                  <a:cubicBezTo>
                    <a:pt x="341" y="125"/>
                    <a:pt x="346" y="119"/>
                    <a:pt x="351" y="112"/>
                  </a:cubicBezTo>
                  <a:cubicBezTo>
                    <a:pt x="354" y="109"/>
                    <a:pt x="357" y="106"/>
                    <a:pt x="359" y="103"/>
                  </a:cubicBezTo>
                  <a:cubicBezTo>
                    <a:pt x="360" y="102"/>
                    <a:pt x="362" y="100"/>
                    <a:pt x="363" y="99"/>
                  </a:cubicBezTo>
                  <a:cubicBezTo>
                    <a:pt x="364" y="97"/>
                    <a:pt x="365" y="96"/>
                    <a:pt x="366" y="94"/>
                  </a:cubicBezTo>
                  <a:cubicBezTo>
                    <a:pt x="371" y="89"/>
                    <a:pt x="376" y="83"/>
                    <a:pt x="380" y="77"/>
                  </a:cubicBezTo>
                  <a:cubicBezTo>
                    <a:pt x="389" y="66"/>
                    <a:pt x="396" y="56"/>
                    <a:pt x="403" y="47"/>
                  </a:cubicBezTo>
                  <a:cubicBezTo>
                    <a:pt x="407" y="42"/>
                    <a:pt x="410" y="38"/>
                    <a:pt x="413" y="34"/>
                  </a:cubicBezTo>
                  <a:cubicBezTo>
                    <a:pt x="416" y="30"/>
                    <a:pt x="418" y="26"/>
                    <a:pt x="421" y="23"/>
                  </a:cubicBezTo>
                  <a:cubicBezTo>
                    <a:pt x="425" y="16"/>
                    <a:pt x="429" y="11"/>
                    <a:pt x="432" y="7"/>
                  </a:cubicBezTo>
                  <a:cubicBezTo>
                    <a:pt x="435" y="4"/>
                    <a:pt x="436" y="2"/>
                    <a:pt x="436" y="2"/>
                  </a:cubicBezTo>
                  <a:cubicBezTo>
                    <a:pt x="424" y="1"/>
                    <a:pt x="412" y="0"/>
                    <a:pt x="400" y="0"/>
                  </a:cubicBezTo>
                  <a:cubicBezTo>
                    <a:pt x="257" y="0"/>
                    <a:pt x="131" y="75"/>
                    <a:pt x="60" y="189"/>
                  </a:cubicBezTo>
                  <a:close/>
                  <a:moveTo>
                    <a:pt x="648" y="714"/>
                  </a:moveTo>
                  <a:cubicBezTo>
                    <a:pt x="633" y="714"/>
                    <a:pt x="618" y="714"/>
                    <a:pt x="603" y="714"/>
                  </a:cubicBezTo>
                  <a:cubicBezTo>
                    <a:pt x="596" y="714"/>
                    <a:pt x="588" y="713"/>
                    <a:pt x="581" y="713"/>
                  </a:cubicBezTo>
                  <a:cubicBezTo>
                    <a:pt x="558" y="712"/>
                    <a:pt x="558" y="712"/>
                    <a:pt x="558" y="712"/>
                  </a:cubicBezTo>
                  <a:cubicBezTo>
                    <a:pt x="551" y="712"/>
                    <a:pt x="543" y="710"/>
                    <a:pt x="536" y="710"/>
                  </a:cubicBezTo>
                  <a:cubicBezTo>
                    <a:pt x="513" y="707"/>
                    <a:pt x="513" y="707"/>
                    <a:pt x="513" y="707"/>
                  </a:cubicBezTo>
                  <a:cubicBezTo>
                    <a:pt x="506" y="706"/>
                    <a:pt x="499" y="705"/>
                    <a:pt x="491" y="704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58" y="698"/>
                    <a:pt x="458" y="698"/>
                    <a:pt x="458" y="698"/>
                  </a:cubicBezTo>
                  <a:cubicBezTo>
                    <a:pt x="447" y="695"/>
                    <a:pt x="447" y="695"/>
                    <a:pt x="447" y="695"/>
                  </a:cubicBezTo>
                  <a:cubicBezTo>
                    <a:pt x="439" y="694"/>
                    <a:pt x="432" y="692"/>
                    <a:pt x="425" y="690"/>
                  </a:cubicBezTo>
                  <a:cubicBezTo>
                    <a:pt x="414" y="688"/>
                    <a:pt x="414" y="688"/>
                    <a:pt x="414" y="688"/>
                  </a:cubicBezTo>
                  <a:cubicBezTo>
                    <a:pt x="410" y="687"/>
                    <a:pt x="406" y="686"/>
                    <a:pt x="403" y="685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66" y="675"/>
                    <a:pt x="352" y="669"/>
                    <a:pt x="338" y="664"/>
                  </a:cubicBezTo>
                  <a:cubicBezTo>
                    <a:pt x="329" y="661"/>
                    <a:pt x="320" y="658"/>
                    <a:pt x="311" y="654"/>
                  </a:cubicBezTo>
                  <a:cubicBezTo>
                    <a:pt x="305" y="661"/>
                    <a:pt x="296" y="666"/>
                    <a:pt x="286" y="666"/>
                  </a:cubicBezTo>
                  <a:cubicBezTo>
                    <a:pt x="284" y="675"/>
                    <a:pt x="283" y="685"/>
                    <a:pt x="281" y="69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78" y="715"/>
                    <a:pt x="278" y="715"/>
                    <a:pt x="278" y="715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4" y="750"/>
                    <a:pt x="273" y="764"/>
                    <a:pt x="271" y="779"/>
                  </a:cubicBezTo>
                  <a:cubicBezTo>
                    <a:pt x="311" y="793"/>
                    <a:pt x="355" y="800"/>
                    <a:pt x="400" y="800"/>
                  </a:cubicBezTo>
                  <a:cubicBezTo>
                    <a:pt x="494" y="800"/>
                    <a:pt x="580" y="768"/>
                    <a:pt x="648" y="714"/>
                  </a:cubicBezTo>
                  <a:close/>
                  <a:moveTo>
                    <a:pt x="648" y="714"/>
                  </a:moveTo>
                  <a:cubicBezTo>
                    <a:pt x="658" y="706"/>
                    <a:pt x="668" y="697"/>
                    <a:pt x="677" y="689"/>
                  </a:cubicBezTo>
                  <a:cubicBezTo>
                    <a:pt x="730" y="638"/>
                    <a:pt x="769" y="572"/>
                    <a:pt x="788" y="499"/>
                  </a:cubicBezTo>
                  <a:cubicBezTo>
                    <a:pt x="786" y="499"/>
                    <a:pt x="784" y="500"/>
                    <a:pt x="781" y="500"/>
                  </a:cubicBezTo>
                  <a:cubicBezTo>
                    <a:pt x="764" y="500"/>
                    <a:pt x="750" y="487"/>
                    <a:pt x="747" y="471"/>
                  </a:cubicBezTo>
                  <a:cubicBezTo>
                    <a:pt x="742" y="471"/>
                    <a:pt x="737" y="472"/>
                    <a:pt x="731" y="473"/>
                  </a:cubicBezTo>
                  <a:cubicBezTo>
                    <a:pt x="725" y="473"/>
                    <a:pt x="718" y="475"/>
                    <a:pt x="711" y="476"/>
                  </a:cubicBezTo>
                  <a:cubicBezTo>
                    <a:pt x="703" y="478"/>
                    <a:pt x="696" y="479"/>
                    <a:pt x="688" y="480"/>
                  </a:cubicBezTo>
                  <a:cubicBezTo>
                    <a:pt x="680" y="482"/>
                    <a:pt x="671" y="483"/>
                    <a:pt x="663" y="485"/>
                  </a:cubicBezTo>
                  <a:cubicBezTo>
                    <a:pt x="655" y="487"/>
                    <a:pt x="646" y="489"/>
                    <a:pt x="637" y="491"/>
                  </a:cubicBezTo>
                  <a:cubicBezTo>
                    <a:pt x="628" y="493"/>
                    <a:pt x="618" y="495"/>
                    <a:pt x="609" y="498"/>
                  </a:cubicBezTo>
                  <a:cubicBezTo>
                    <a:pt x="603" y="500"/>
                    <a:pt x="596" y="502"/>
                    <a:pt x="589" y="504"/>
                  </a:cubicBezTo>
                  <a:cubicBezTo>
                    <a:pt x="589" y="504"/>
                    <a:pt x="589" y="504"/>
                    <a:pt x="589" y="504"/>
                  </a:cubicBezTo>
                  <a:cubicBezTo>
                    <a:pt x="589" y="512"/>
                    <a:pt x="586" y="520"/>
                    <a:pt x="582" y="526"/>
                  </a:cubicBezTo>
                  <a:cubicBezTo>
                    <a:pt x="595" y="542"/>
                    <a:pt x="606" y="560"/>
                    <a:pt x="616" y="576"/>
                  </a:cubicBezTo>
                  <a:cubicBezTo>
                    <a:pt x="619" y="580"/>
                    <a:pt x="622" y="584"/>
                    <a:pt x="624" y="588"/>
                  </a:cubicBezTo>
                  <a:cubicBezTo>
                    <a:pt x="627" y="591"/>
                    <a:pt x="629" y="595"/>
                    <a:pt x="631" y="599"/>
                  </a:cubicBezTo>
                  <a:cubicBezTo>
                    <a:pt x="635" y="607"/>
                    <a:pt x="639" y="614"/>
                    <a:pt x="643" y="621"/>
                  </a:cubicBezTo>
                  <a:cubicBezTo>
                    <a:pt x="647" y="628"/>
                    <a:pt x="651" y="634"/>
                    <a:pt x="654" y="640"/>
                  </a:cubicBezTo>
                  <a:cubicBezTo>
                    <a:pt x="657" y="646"/>
                    <a:pt x="659" y="652"/>
                    <a:pt x="662" y="657"/>
                  </a:cubicBezTo>
                  <a:cubicBezTo>
                    <a:pt x="667" y="667"/>
                    <a:pt x="671" y="675"/>
                    <a:pt x="673" y="680"/>
                  </a:cubicBezTo>
                  <a:cubicBezTo>
                    <a:pt x="675" y="685"/>
                    <a:pt x="677" y="688"/>
                    <a:pt x="677" y="688"/>
                  </a:cubicBezTo>
                  <a:cubicBezTo>
                    <a:pt x="677" y="688"/>
                    <a:pt x="675" y="685"/>
                    <a:pt x="672" y="681"/>
                  </a:cubicBezTo>
                  <a:cubicBezTo>
                    <a:pt x="669" y="676"/>
                    <a:pt x="664" y="668"/>
                    <a:pt x="658" y="659"/>
                  </a:cubicBezTo>
                  <a:cubicBezTo>
                    <a:pt x="655" y="654"/>
                    <a:pt x="652" y="649"/>
                    <a:pt x="649" y="643"/>
                  </a:cubicBezTo>
                  <a:cubicBezTo>
                    <a:pt x="645" y="637"/>
                    <a:pt x="641" y="631"/>
                    <a:pt x="636" y="625"/>
                  </a:cubicBezTo>
                  <a:cubicBezTo>
                    <a:pt x="632" y="619"/>
                    <a:pt x="627" y="612"/>
                    <a:pt x="622" y="605"/>
                  </a:cubicBezTo>
                  <a:cubicBezTo>
                    <a:pt x="620" y="601"/>
                    <a:pt x="618" y="597"/>
                    <a:pt x="615" y="594"/>
                  </a:cubicBezTo>
                  <a:cubicBezTo>
                    <a:pt x="612" y="590"/>
                    <a:pt x="609" y="586"/>
                    <a:pt x="606" y="583"/>
                  </a:cubicBezTo>
                  <a:cubicBezTo>
                    <a:pt x="601" y="575"/>
                    <a:pt x="595" y="567"/>
                    <a:pt x="589" y="559"/>
                  </a:cubicBezTo>
                  <a:cubicBezTo>
                    <a:pt x="586" y="555"/>
                    <a:pt x="582" y="551"/>
                    <a:pt x="579" y="547"/>
                  </a:cubicBezTo>
                  <a:cubicBezTo>
                    <a:pt x="576" y="543"/>
                    <a:pt x="573" y="539"/>
                    <a:pt x="569" y="535"/>
                  </a:cubicBezTo>
                  <a:cubicBezTo>
                    <a:pt x="565" y="537"/>
                    <a:pt x="560" y="539"/>
                    <a:pt x="554" y="539"/>
                  </a:cubicBezTo>
                  <a:cubicBezTo>
                    <a:pt x="542" y="539"/>
                    <a:pt x="532" y="533"/>
                    <a:pt x="526" y="523"/>
                  </a:cubicBezTo>
                  <a:cubicBezTo>
                    <a:pt x="524" y="524"/>
                    <a:pt x="523" y="524"/>
                    <a:pt x="521" y="525"/>
                  </a:cubicBezTo>
                  <a:cubicBezTo>
                    <a:pt x="511" y="529"/>
                    <a:pt x="501" y="532"/>
                    <a:pt x="491" y="536"/>
                  </a:cubicBezTo>
                  <a:cubicBezTo>
                    <a:pt x="481" y="540"/>
                    <a:pt x="472" y="544"/>
                    <a:pt x="462" y="548"/>
                  </a:cubicBezTo>
                  <a:cubicBezTo>
                    <a:pt x="452" y="552"/>
                    <a:pt x="442" y="557"/>
                    <a:pt x="432" y="561"/>
                  </a:cubicBezTo>
                  <a:cubicBezTo>
                    <a:pt x="427" y="563"/>
                    <a:pt x="422" y="565"/>
                    <a:pt x="418" y="567"/>
                  </a:cubicBezTo>
                  <a:cubicBezTo>
                    <a:pt x="413" y="570"/>
                    <a:pt x="408" y="572"/>
                    <a:pt x="403" y="574"/>
                  </a:cubicBezTo>
                  <a:cubicBezTo>
                    <a:pt x="394" y="579"/>
                    <a:pt x="384" y="584"/>
                    <a:pt x="375" y="589"/>
                  </a:cubicBezTo>
                  <a:cubicBezTo>
                    <a:pt x="366" y="594"/>
                    <a:pt x="357" y="598"/>
                    <a:pt x="348" y="603"/>
                  </a:cubicBezTo>
                  <a:cubicBezTo>
                    <a:pt x="340" y="608"/>
                    <a:pt x="331" y="613"/>
                    <a:pt x="323" y="618"/>
                  </a:cubicBezTo>
                  <a:cubicBezTo>
                    <a:pt x="321" y="619"/>
                    <a:pt x="320" y="620"/>
                    <a:pt x="318" y="621"/>
                  </a:cubicBezTo>
                  <a:cubicBezTo>
                    <a:pt x="319" y="624"/>
                    <a:pt x="320" y="628"/>
                    <a:pt x="320" y="632"/>
                  </a:cubicBezTo>
                  <a:cubicBezTo>
                    <a:pt x="320" y="632"/>
                    <a:pt x="320" y="633"/>
                    <a:pt x="320" y="634"/>
                  </a:cubicBezTo>
                  <a:cubicBezTo>
                    <a:pt x="328" y="638"/>
                    <a:pt x="337" y="641"/>
                    <a:pt x="346" y="644"/>
                  </a:cubicBezTo>
                  <a:cubicBezTo>
                    <a:pt x="366" y="652"/>
                    <a:pt x="366" y="652"/>
                    <a:pt x="366" y="652"/>
                  </a:cubicBezTo>
                  <a:cubicBezTo>
                    <a:pt x="373" y="654"/>
                    <a:pt x="380" y="657"/>
                    <a:pt x="387" y="659"/>
                  </a:cubicBezTo>
                  <a:cubicBezTo>
                    <a:pt x="408" y="666"/>
                    <a:pt x="408" y="666"/>
                    <a:pt x="408" y="666"/>
                  </a:cubicBezTo>
                  <a:cubicBezTo>
                    <a:pt x="412" y="667"/>
                    <a:pt x="415" y="668"/>
                    <a:pt x="419" y="669"/>
                  </a:cubicBezTo>
                  <a:cubicBezTo>
                    <a:pt x="429" y="672"/>
                    <a:pt x="429" y="672"/>
                    <a:pt x="429" y="672"/>
                  </a:cubicBezTo>
                  <a:cubicBezTo>
                    <a:pt x="437" y="674"/>
                    <a:pt x="444" y="676"/>
                    <a:pt x="451" y="678"/>
                  </a:cubicBezTo>
                  <a:cubicBezTo>
                    <a:pt x="462" y="681"/>
                    <a:pt x="462" y="681"/>
                    <a:pt x="462" y="681"/>
                  </a:cubicBezTo>
                  <a:cubicBezTo>
                    <a:pt x="472" y="684"/>
                    <a:pt x="472" y="684"/>
                    <a:pt x="472" y="684"/>
                  </a:cubicBezTo>
                  <a:cubicBezTo>
                    <a:pt x="494" y="689"/>
                    <a:pt x="494" y="689"/>
                    <a:pt x="494" y="689"/>
                  </a:cubicBezTo>
                  <a:cubicBezTo>
                    <a:pt x="501" y="690"/>
                    <a:pt x="508" y="692"/>
                    <a:pt x="516" y="693"/>
                  </a:cubicBezTo>
                  <a:cubicBezTo>
                    <a:pt x="530" y="696"/>
                    <a:pt x="545" y="699"/>
                    <a:pt x="560" y="702"/>
                  </a:cubicBezTo>
                  <a:cubicBezTo>
                    <a:pt x="604" y="708"/>
                    <a:pt x="604" y="708"/>
                    <a:pt x="604" y="708"/>
                  </a:cubicBezTo>
                  <a:cubicBezTo>
                    <a:pt x="619" y="710"/>
                    <a:pt x="633" y="712"/>
                    <a:pt x="648" y="714"/>
                  </a:cubicBezTo>
                  <a:cubicBezTo>
                    <a:pt x="648" y="704"/>
                    <a:pt x="648" y="704"/>
                    <a:pt x="648" y="704"/>
                  </a:cubicBezTo>
                  <a:cubicBezTo>
                    <a:pt x="648" y="714"/>
                    <a:pt x="648" y="714"/>
                    <a:pt x="648" y="7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485DB90-18C5-40CA-ACD4-9F550A50D1D7}"/>
                </a:ext>
              </a:extLst>
            </p:cNvPr>
            <p:cNvSpPr/>
            <p:nvPr/>
          </p:nvSpPr>
          <p:spPr>
            <a:xfrm>
              <a:off x="9389538" y="4121834"/>
              <a:ext cx="138209" cy="2763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40D3DA3-DA2C-4A09-AA49-CBCF9CFCC099}"/>
                </a:ext>
              </a:extLst>
            </p:cNvPr>
            <p:cNvSpPr/>
            <p:nvPr/>
          </p:nvSpPr>
          <p:spPr>
            <a:xfrm>
              <a:off x="8331200" y="4936130"/>
              <a:ext cx="3543301" cy="229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85">
                <a:lnSpc>
                  <a:spcPct val="130000"/>
                </a:lnSpc>
              </a:pPr>
              <a:endParaRPr lang="zh-CN" altLang="en-US" sz="1200" dirty="0">
                <a:cs typeface="+mn-ea"/>
                <a:sym typeface="+mn-lt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6E4D61E-3E33-4BF3-8737-D49CC39CD43D}"/>
              </a:ext>
            </a:extLst>
          </p:cNvPr>
          <p:cNvGrpSpPr/>
          <p:nvPr/>
        </p:nvGrpSpPr>
        <p:grpSpPr>
          <a:xfrm>
            <a:off x="6207018" y="3648352"/>
            <a:ext cx="4739686" cy="1597527"/>
            <a:chOff x="812799" y="4050394"/>
            <a:chExt cx="3543302" cy="1194282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486EE0E-45AE-4233-A099-62914544043A}"/>
                </a:ext>
              </a:extLst>
            </p:cNvPr>
            <p:cNvSpPr/>
            <p:nvPr/>
          </p:nvSpPr>
          <p:spPr>
            <a:xfrm>
              <a:off x="812799" y="4050394"/>
              <a:ext cx="3543301" cy="8297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Freeform 98">
              <a:extLst>
                <a:ext uri="{FF2B5EF4-FFF2-40B4-BE49-F238E27FC236}">
                  <a16:creationId xmlns:a16="http://schemas.microsoft.com/office/drawing/2014/main" id="{72EB9D8E-1D3C-4FCA-B776-81B04E03E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0940" y="4198938"/>
              <a:ext cx="491256" cy="492124"/>
            </a:xfrm>
            <a:custGeom>
              <a:avLst/>
              <a:gdLst>
                <a:gd name="T0" fmla="*/ 516 w 800"/>
                <a:gd name="T1" fmla="*/ 118 h 800"/>
                <a:gd name="T2" fmla="*/ 451 w 800"/>
                <a:gd name="T3" fmla="*/ 3 h 800"/>
                <a:gd name="T4" fmla="*/ 365 w 800"/>
                <a:gd name="T5" fmla="*/ 123 h 800"/>
                <a:gd name="T6" fmla="*/ 278 w 800"/>
                <a:gd name="T7" fmla="*/ 225 h 800"/>
                <a:gd name="T8" fmla="*/ 303 w 800"/>
                <a:gd name="T9" fmla="*/ 280 h 800"/>
                <a:gd name="T10" fmla="*/ 394 w 800"/>
                <a:gd name="T11" fmla="*/ 303 h 800"/>
                <a:gd name="T12" fmla="*/ 482 w 800"/>
                <a:gd name="T13" fmla="*/ 180 h 800"/>
                <a:gd name="T14" fmla="*/ 462 w 800"/>
                <a:gd name="T15" fmla="*/ 43 h 800"/>
                <a:gd name="T16" fmla="*/ 511 w 800"/>
                <a:gd name="T17" fmla="*/ 470 h 800"/>
                <a:gd name="T18" fmla="*/ 429 w 800"/>
                <a:gd name="T19" fmla="*/ 394 h 800"/>
                <a:gd name="T20" fmla="*/ 365 w 800"/>
                <a:gd name="T21" fmla="*/ 409 h 800"/>
                <a:gd name="T22" fmla="*/ 320 w 800"/>
                <a:gd name="T23" fmla="*/ 528 h 800"/>
                <a:gd name="T24" fmla="*/ 313 w 800"/>
                <a:gd name="T25" fmla="*/ 603 h 800"/>
                <a:gd name="T26" fmla="*/ 484 w 800"/>
                <a:gd name="T27" fmla="*/ 517 h 800"/>
                <a:gd name="T28" fmla="*/ 20 w 800"/>
                <a:gd name="T29" fmla="*/ 456 h 800"/>
                <a:gd name="T30" fmla="*/ 147 w 800"/>
                <a:gd name="T31" fmla="*/ 546 h 800"/>
                <a:gd name="T32" fmla="*/ 224 w 800"/>
                <a:gd name="T33" fmla="*/ 590 h 800"/>
                <a:gd name="T34" fmla="*/ 313 w 800"/>
                <a:gd name="T35" fmla="*/ 481 h 800"/>
                <a:gd name="T36" fmla="*/ 350 w 800"/>
                <a:gd name="T37" fmla="*/ 334 h 800"/>
                <a:gd name="T38" fmla="*/ 232 w 800"/>
                <a:gd name="T39" fmla="*/ 287 h 800"/>
                <a:gd name="T40" fmla="*/ 52 w 800"/>
                <a:gd name="T41" fmla="*/ 383 h 800"/>
                <a:gd name="T42" fmla="*/ 554 w 800"/>
                <a:gd name="T43" fmla="*/ 469 h 800"/>
                <a:gd name="T44" fmla="*/ 710 w 800"/>
                <a:gd name="T45" fmla="*/ 467 h 800"/>
                <a:gd name="T46" fmla="*/ 728 w 800"/>
                <a:gd name="T47" fmla="*/ 427 h 800"/>
                <a:gd name="T48" fmla="*/ 630 w 800"/>
                <a:gd name="T49" fmla="*/ 334 h 800"/>
                <a:gd name="T50" fmla="*/ 579 w 800"/>
                <a:gd name="T51" fmla="*/ 271 h 800"/>
                <a:gd name="T52" fmla="*/ 501 w 800"/>
                <a:gd name="T53" fmla="*/ 184 h 800"/>
                <a:gd name="T54" fmla="*/ 423 w 800"/>
                <a:gd name="T55" fmla="*/ 296 h 800"/>
                <a:gd name="T56" fmla="*/ 443 w 800"/>
                <a:gd name="T57" fmla="*/ 377 h 800"/>
                <a:gd name="T58" fmla="*/ 525 w 800"/>
                <a:gd name="T59" fmla="*/ 457 h 800"/>
                <a:gd name="T60" fmla="*/ 800 w 800"/>
                <a:gd name="T61" fmla="*/ 400 h 800"/>
                <a:gd name="T62" fmla="*/ 541 w 800"/>
                <a:gd name="T63" fmla="*/ 177 h 800"/>
                <a:gd name="T64" fmla="*/ 611 w 800"/>
                <a:gd name="T65" fmla="*/ 281 h 800"/>
                <a:gd name="T66" fmla="*/ 679 w 800"/>
                <a:gd name="T67" fmla="*/ 362 h 800"/>
                <a:gd name="T68" fmla="*/ 754 w 800"/>
                <a:gd name="T69" fmla="*/ 438 h 800"/>
                <a:gd name="T70" fmla="*/ 271 w 800"/>
                <a:gd name="T71" fmla="*/ 703 h 800"/>
                <a:gd name="T72" fmla="*/ 236 w 800"/>
                <a:gd name="T73" fmla="*/ 675 h 800"/>
                <a:gd name="T74" fmla="*/ 168 w 800"/>
                <a:gd name="T75" fmla="*/ 725 h 800"/>
                <a:gd name="T76" fmla="*/ 251 w 800"/>
                <a:gd name="T77" fmla="*/ 627 h 800"/>
                <a:gd name="T78" fmla="*/ 156 w 800"/>
                <a:gd name="T79" fmla="*/ 574 h 800"/>
                <a:gd name="T80" fmla="*/ 49 w 800"/>
                <a:gd name="T81" fmla="*/ 490 h 800"/>
                <a:gd name="T82" fmla="*/ 0 w 800"/>
                <a:gd name="T83" fmla="*/ 404 h 800"/>
                <a:gd name="T84" fmla="*/ 117 w 800"/>
                <a:gd name="T85" fmla="*/ 329 h 800"/>
                <a:gd name="T86" fmla="*/ 198 w 800"/>
                <a:gd name="T87" fmla="*/ 245 h 800"/>
                <a:gd name="T88" fmla="*/ 95 w 800"/>
                <a:gd name="T89" fmla="*/ 197 h 800"/>
                <a:gd name="T90" fmla="*/ 248 w 800"/>
                <a:gd name="T91" fmla="*/ 222 h 800"/>
                <a:gd name="T92" fmla="*/ 318 w 800"/>
                <a:gd name="T93" fmla="*/ 150 h 800"/>
                <a:gd name="T94" fmla="*/ 380 w 800"/>
                <a:gd name="T95" fmla="*/ 77 h 800"/>
                <a:gd name="T96" fmla="*/ 400 w 800"/>
                <a:gd name="T97" fmla="*/ 0 h 800"/>
                <a:gd name="T98" fmla="*/ 536 w 800"/>
                <a:gd name="T99" fmla="*/ 710 h 800"/>
                <a:gd name="T100" fmla="*/ 425 w 800"/>
                <a:gd name="T101" fmla="*/ 690 h 800"/>
                <a:gd name="T102" fmla="*/ 286 w 800"/>
                <a:gd name="T103" fmla="*/ 666 h 800"/>
                <a:gd name="T104" fmla="*/ 400 w 800"/>
                <a:gd name="T105" fmla="*/ 800 h 800"/>
                <a:gd name="T106" fmla="*/ 747 w 800"/>
                <a:gd name="T107" fmla="*/ 471 h 800"/>
                <a:gd name="T108" fmla="*/ 609 w 800"/>
                <a:gd name="T109" fmla="*/ 498 h 800"/>
                <a:gd name="T110" fmla="*/ 631 w 800"/>
                <a:gd name="T111" fmla="*/ 599 h 800"/>
                <a:gd name="T112" fmla="*/ 672 w 800"/>
                <a:gd name="T113" fmla="*/ 681 h 800"/>
                <a:gd name="T114" fmla="*/ 606 w 800"/>
                <a:gd name="T115" fmla="*/ 583 h 800"/>
                <a:gd name="T116" fmla="*/ 521 w 800"/>
                <a:gd name="T117" fmla="*/ 525 h 800"/>
                <a:gd name="T118" fmla="*/ 375 w 800"/>
                <a:gd name="T119" fmla="*/ 589 h 800"/>
                <a:gd name="T120" fmla="*/ 346 w 800"/>
                <a:gd name="T121" fmla="*/ 644 h 800"/>
                <a:gd name="T122" fmla="*/ 451 w 800"/>
                <a:gd name="T123" fmla="*/ 678 h 800"/>
                <a:gd name="T124" fmla="*/ 604 w 800"/>
                <a:gd name="T125" fmla="*/ 708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0" h="800">
                  <a:moveTo>
                    <a:pt x="451" y="3"/>
                  </a:moveTo>
                  <a:cubicBezTo>
                    <a:pt x="509" y="11"/>
                    <a:pt x="563" y="30"/>
                    <a:pt x="610" y="60"/>
                  </a:cubicBezTo>
                  <a:cubicBezTo>
                    <a:pt x="602" y="66"/>
                    <a:pt x="593" y="73"/>
                    <a:pt x="584" y="80"/>
                  </a:cubicBezTo>
                  <a:cubicBezTo>
                    <a:pt x="576" y="87"/>
                    <a:pt x="567" y="94"/>
                    <a:pt x="559" y="102"/>
                  </a:cubicBezTo>
                  <a:cubicBezTo>
                    <a:pt x="535" y="124"/>
                    <a:pt x="535" y="124"/>
                    <a:pt x="535" y="124"/>
                  </a:cubicBezTo>
                  <a:cubicBezTo>
                    <a:pt x="530" y="120"/>
                    <a:pt x="523" y="118"/>
                    <a:pt x="516" y="118"/>
                  </a:cubicBezTo>
                  <a:cubicBezTo>
                    <a:pt x="513" y="118"/>
                    <a:pt x="510" y="118"/>
                    <a:pt x="507" y="119"/>
                  </a:cubicBezTo>
                  <a:cubicBezTo>
                    <a:pt x="506" y="117"/>
                    <a:pt x="505" y="115"/>
                    <a:pt x="504" y="113"/>
                  </a:cubicBezTo>
                  <a:cubicBezTo>
                    <a:pt x="498" y="101"/>
                    <a:pt x="492" y="89"/>
                    <a:pt x="486" y="77"/>
                  </a:cubicBezTo>
                  <a:cubicBezTo>
                    <a:pt x="480" y="65"/>
                    <a:pt x="474" y="53"/>
                    <a:pt x="468" y="40"/>
                  </a:cubicBezTo>
                  <a:cubicBezTo>
                    <a:pt x="460" y="22"/>
                    <a:pt x="460" y="22"/>
                    <a:pt x="460" y="22"/>
                  </a:cubicBezTo>
                  <a:cubicBezTo>
                    <a:pt x="457" y="16"/>
                    <a:pt x="454" y="9"/>
                    <a:pt x="451" y="3"/>
                  </a:cubicBezTo>
                  <a:close/>
                  <a:moveTo>
                    <a:pt x="433" y="8"/>
                  </a:moveTo>
                  <a:cubicBezTo>
                    <a:pt x="431" y="12"/>
                    <a:pt x="428" y="18"/>
                    <a:pt x="425" y="25"/>
                  </a:cubicBezTo>
                  <a:cubicBezTo>
                    <a:pt x="423" y="29"/>
                    <a:pt x="421" y="33"/>
                    <a:pt x="418" y="37"/>
                  </a:cubicBezTo>
                  <a:cubicBezTo>
                    <a:pt x="416" y="42"/>
                    <a:pt x="413" y="46"/>
                    <a:pt x="411" y="51"/>
                  </a:cubicBezTo>
                  <a:cubicBezTo>
                    <a:pt x="405" y="61"/>
                    <a:pt x="399" y="73"/>
                    <a:pt x="391" y="85"/>
                  </a:cubicBezTo>
                  <a:cubicBezTo>
                    <a:pt x="383" y="97"/>
                    <a:pt x="375" y="110"/>
                    <a:pt x="365" y="123"/>
                  </a:cubicBezTo>
                  <a:cubicBezTo>
                    <a:pt x="360" y="130"/>
                    <a:pt x="355" y="136"/>
                    <a:pt x="350" y="143"/>
                  </a:cubicBezTo>
                  <a:cubicBezTo>
                    <a:pt x="345" y="150"/>
                    <a:pt x="339" y="157"/>
                    <a:pt x="334" y="164"/>
                  </a:cubicBezTo>
                  <a:cubicBezTo>
                    <a:pt x="331" y="167"/>
                    <a:pt x="328" y="171"/>
                    <a:pt x="325" y="174"/>
                  </a:cubicBezTo>
                  <a:cubicBezTo>
                    <a:pt x="322" y="178"/>
                    <a:pt x="319" y="181"/>
                    <a:pt x="316" y="184"/>
                  </a:cubicBezTo>
                  <a:cubicBezTo>
                    <a:pt x="310" y="191"/>
                    <a:pt x="304" y="198"/>
                    <a:pt x="297" y="205"/>
                  </a:cubicBezTo>
                  <a:cubicBezTo>
                    <a:pt x="291" y="212"/>
                    <a:pt x="284" y="219"/>
                    <a:pt x="278" y="225"/>
                  </a:cubicBezTo>
                  <a:cubicBezTo>
                    <a:pt x="274" y="229"/>
                    <a:pt x="271" y="232"/>
                    <a:pt x="267" y="235"/>
                  </a:cubicBezTo>
                  <a:cubicBezTo>
                    <a:pt x="264" y="239"/>
                    <a:pt x="264" y="239"/>
                    <a:pt x="264" y="239"/>
                  </a:cubicBezTo>
                  <a:cubicBezTo>
                    <a:pt x="265" y="243"/>
                    <a:pt x="266" y="248"/>
                    <a:pt x="266" y="253"/>
                  </a:cubicBezTo>
                  <a:cubicBezTo>
                    <a:pt x="266" y="255"/>
                    <a:pt x="266" y="257"/>
                    <a:pt x="266" y="260"/>
                  </a:cubicBezTo>
                  <a:cubicBezTo>
                    <a:pt x="268" y="261"/>
                    <a:pt x="270" y="262"/>
                    <a:pt x="272" y="263"/>
                  </a:cubicBezTo>
                  <a:cubicBezTo>
                    <a:pt x="282" y="268"/>
                    <a:pt x="292" y="274"/>
                    <a:pt x="303" y="280"/>
                  </a:cubicBezTo>
                  <a:cubicBezTo>
                    <a:pt x="314" y="285"/>
                    <a:pt x="324" y="292"/>
                    <a:pt x="335" y="298"/>
                  </a:cubicBezTo>
                  <a:cubicBezTo>
                    <a:pt x="340" y="302"/>
                    <a:pt x="345" y="305"/>
                    <a:pt x="351" y="308"/>
                  </a:cubicBezTo>
                  <a:cubicBezTo>
                    <a:pt x="355" y="311"/>
                    <a:pt x="359" y="314"/>
                    <a:pt x="362" y="316"/>
                  </a:cubicBezTo>
                  <a:cubicBezTo>
                    <a:pt x="368" y="312"/>
                    <a:pt x="376" y="309"/>
                    <a:pt x="383" y="309"/>
                  </a:cubicBezTo>
                  <a:cubicBezTo>
                    <a:pt x="386" y="309"/>
                    <a:pt x="388" y="309"/>
                    <a:pt x="390" y="310"/>
                  </a:cubicBezTo>
                  <a:cubicBezTo>
                    <a:pt x="394" y="303"/>
                    <a:pt x="394" y="303"/>
                    <a:pt x="394" y="303"/>
                  </a:cubicBezTo>
                  <a:cubicBezTo>
                    <a:pt x="397" y="297"/>
                    <a:pt x="401" y="291"/>
                    <a:pt x="405" y="285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35" y="240"/>
                    <a:pt x="435" y="240"/>
                    <a:pt x="435" y="240"/>
                  </a:cubicBezTo>
                  <a:cubicBezTo>
                    <a:pt x="437" y="237"/>
                    <a:pt x="439" y="234"/>
                    <a:pt x="442" y="231"/>
                  </a:cubicBezTo>
                  <a:cubicBezTo>
                    <a:pt x="446" y="225"/>
                    <a:pt x="450" y="220"/>
                    <a:pt x="455" y="214"/>
                  </a:cubicBezTo>
                  <a:cubicBezTo>
                    <a:pt x="464" y="202"/>
                    <a:pt x="472" y="191"/>
                    <a:pt x="482" y="180"/>
                  </a:cubicBezTo>
                  <a:cubicBezTo>
                    <a:pt x="484" y="178"/>
                    <a:pt x="486" y="176"/>
                    <a:pt x="488" y="173"/>
                  </a:cubicBezTo>
                  <a:cubicBezTo>
                    <a:pt x="484" y="168"/>
                    <a:pt x="481" y="160"/>
                    <a:pt x="481" y="153"/>
                  </a:cubicBezTo>
                  <a:cubicBezTo>
                    <a:pt x="481" y="142"/>
                    <a:pt x="486" y="132"/>
                    <a:pt x="494" y="126"/>
                  </a:cubicBezTo>
                  <a:cubicBezTo>
                    <a:pt x="491" y="119"/>
                    <a:pt x="491" y="119"/>
                    <a:pt x="491" y="119"/>
                  </a:cubicBezTo>
                  <a:cubicBezTo>
                    <a:pt x="486" y="107"/>
                    <a:pt x="480" y="94"/>
                    <a:pt x="475" y="81"/>
                  </a:cubicBezTo>
                  <a:cubicBezTo>
                    <a:pt x="471" y="69"/>
                    <a:pt x="466" y="56"/>
                    <a:pt x="462" y="43"/>
                  </a:cubicBezTo>
                  <a:cubicBezTo>
                    <a:pt x="456" y="23"/>
                    <a:pt x="456" y="23"/>
                    <a:pt x="456" y="23"/>
                  </a:cubicBezTo>
                  <a:cubicBezTo>
                    <a:pt x="455" y="16"/>
                    <a:pt x="453" y="10"/>
                    <a:pt x="451" y="3"/>
                  </a:cubicBezTo>
                  <a:cubicBezTo>
                    <a:pt x="446" y="3"/>
                    <a:pt x="441" y="2"/>
                    <a:pt x="436" y="2"/>
                  </a:cubicBezTo>
                  <a:cubicBezTo>
                    <a:pt x="436" y="2"/>
                    <a:pt x="435" y="4"/>
                    <a:pt x="433" y="8"/>
                  </a:cubicBezTo>
                  <a:close/>
                  <a:moveTo>
                    <a:pt x="523" y="483"/>
                  </a:moveTo>
                  <a:cubicBezTo>
                    <a:pt x="519" y="479"/>
                    <a:pt x="515" y="474"/>
                    <a:pt x="511" y="470"/>
                  </a:cubicBezTo>
                  <a:cubicBezTo>
                    <a:pt x="509" y="468"/>
                    <a:pt x="507" y="465"/>
                    <a:pt x="505" y="463"/>
                  </a:cubicBezTo>
                  <a:cubicBezTo>
                    <a:pt x="502" y="461"/>
                    <a:pt x="500" y="459"/>
                    <a:pt x="498" y="457"/>
                  </a:cubicBezTo>
                  <a:cubicBezTo>
                    <a:pt x="489" y="449"/>
                    <a:pt x="480" y="440"/>
                    <a:pt x="471" y="431"/>
                  </a:cubicBezTo>
                  <a:cubicBezTo>
                    <a:pt x="467" y="427"/>
                    <a:pt x="462" y="423"/>
                    <a:pt x="458" y="419"/>
                  </a:cubicBezTo>
                  <a:cubicBezTo>
                    <a:pt x="453" y="415"/>
                    <a:pt x="448" y="411"/>
                    <a:pt x="444" y="406"/>
                  </a:cubicBezTo>
                  <a:cubicBezTo>
                    <a:pt x="439" y="402"/>
                    <a:pt x="434" y="398"/>
                    <a:pt x="429" y="394"/>
                  </a:cubicBezTo>
                  <a:cubicBezTo>
                    <a:pt x="427" y="392"/>
                    <a:pt x="425" y="390"/>
                    <a:pt x="422" y="388"/>
                  </a:cubicBezTo>
                  <a:cubicBezTo>
                    <a:pt x="415" y="382"/>
                    <a:pt x="415" y="382"/>
                    <a:pt x="415" y="382"/>
                  </a:cubicBezTo>
                  <a:cubicBezTo>
                    <a:pt x="411" y="379"/>
                    <a:pt x="407" y="376"/>
                    <a:pt x="403" y="373"/>
                  </a:cubicBezTo>
                  <a:cubicBezTo>
                    <a:pt x="397" y="377"/>
                    <a:pt x="391" y="379"/>
                    <a:pt x="383" y="379"/>
                  </a:cubicBezTo>
                  <a:cubicBezTo>
                    <a:pt x="382" y="379"/>
                    <a:pt x="380" y="379"/>
                    <a:pt x="379" y="378"/>
                  </a:cubicBezTo>
                  <a:cubicBezTo>
                    <a:pt x="374" y="389"/>
                    <a:pt x="369" y="399"/>
                    <a:pt x="365" y="409"/>
                  </a:cubicBezTo>
                  <a:cubicBezTo>
                    <a:pt x="362" y="415"/>
                    <a:pt x="359" y="422"/>
                    <a:pt x="356" y="428"/>
                  </a:cubicBezTo>
                  <a:cubicBezTo>
                    <a:pt x="348" y="448"/>
                    <a:pt x="348" y="448"/>
                    <a:pt x="348" y="448"/>
                  </a:cubicBezTo>
                  <a:cubicBezTo>
                    <a:pt x="345" y="454"/>
                    <a:pt x="343" y="461"/>
                    <a:pt x="341" y="468"/>
                  </a:cubicBezTo>
                  <a:cubicBezTo>
                    <a:pt x="333" y="488"/>
                    <a:pt x="333" y="488"/>
                    <a:pt x="333" y="488"/>
                  </a:cubicBezTo>
                  <a:cubicBezTo>
                    <a:pt x="326" y="508"/>
                    <a:pt x="326" y="508"/>
                    <a:pt x="326" y="508"/>
                  </a:cubicBezTo>
                  <a:cubicBezTo>
                    <a:pt x="324" y="514"/>
                    <a:pt x="322" y="521"/>
                    <a:pt x="320" y="528"/>
                  </a:cubicBezTo>
                  <a:cubicBezTo>
                    <a:pt x="314" y="548"/>
                    <a:pt x="314" y="548"/>
                    <a:pt x="314" y="548"/>
                  </a:cubicBezTo>
                  <a:cubicBezTo>
                    <a:pt x="311" y="558"/>
                    <a:pt x="311" y="558"/>
                    <a:pt x="311" y="558"/>
                  </a:cubicBezTo>
                  <a:cubicBezTo>
                    <a:pt x="308" y="569"/>
                    <a:pt x="308" y="569"/>
                    <a:pt x="308" y="569"/>
                  </a:cubicBezTo>
                  <a:cubicBezTo>
                    <a:pt x="305" y="579"/>
                    <a:pt x="302" y="590"/>
                    <a:pt x="300" y="600"/>
                  </a:cubicBezTo>
                  <a:cubicBezTo>
                    <a:pt x="303" y="602"/>
                    <a:pt x="306" y="604"/>
                    <a:pt x="308" y="606"/>
                  </a:cubicBezTo>
                  <a:cubicBezTo>
                    <a:pt x="310" y="605"/>
                    <a:pt x="312" y="604"/>
                    <a:pt x="313" y="603"/>
                  </a:cubicBezTo>
                  <a:cubicBezTo>
                    <a:pt x="322" y="598"/>
                    <a:pt x="330" y="592"/>
                    <a:pt x="339" y="587"/>
                  </a:cubicBezTo>
                  <a:cubicBezTo>
                    <a:pt x="356" y="576"/>
                    <a:pt x="375" y="566"/>
                    <a:pt x="394" y="556"/>
                  </a:cubicBezTo>
                  <a:cubicBezTo>
                    <a:pt x="399" y="554"/>
                    <a:pt x="404" y="551"/>
                    <a:pt x="409" y="549"/>
                  </a:cubicBezTo>
                  <a:cubicBezTo>
                    <a:pt x="414" y="547"/>
                    <a:pt x="419" y="544"/>
                    <a:pt x="424" y="542"/>
                  </a:cubicBezTo>
                  <a:cubicBezTo>
                    <a:pt x="434" y="538"/>
                    <a:pt x="443" y="533"/>
                    <a:pt x="454" y="529"/>
                  </a:cubicBezTo>
                  <a:cubicBezTo>
                    <a:pt x="464" y="525"/>
                    <a:pt x="474" y="521"/>
                    <a:pt x="484" y="517"/>
                  </a:cubicBezTo>
                  <a:cubicBezTo>
                    <a:pt x="495" y="513"/>
                    <a:pt x="505" y="510"/>
                    <a:pt x="515" y="506"/>
                  </a:cubicBezTo>
                  <a:cubicBezTo>
                    <a:pt x="517" y="506"/>
                    <a:pt x="518" y="505"/>
                    <a:pt x="520" y="505"/>
                  </a:cubicBezTo>
                  <a:cubicBezTo>
                    <a:pt x="520" y="504"/>
                    <a:pt x="520" y="504"/>
                    <a:pt x="520" y="504"/>
                  </a:cubicBezTo>
                  <a:cubicBezTo>
                    <a:pt x="520" y="497"/>
                    <a:pt x="522" y="491"/>
                    <a:pt x="525" y="485"/>
                  </a:cubicBezTo>
                  <a:cubicBezTo>
                    <a:pt x="525" y="484"/>
                    <a:pt x="524" y="484"/>
                    <a:pt x="523" y="483"/>
                  </a:cubicBezTo>
                  <a:close/>
                  <a:moveTo>
                    <a:pt x="20" y="456"/>
                  </a:moveTo>
                  <a:cubicBezTo>
                    <a:pt x="26" y="461"/>
                    <a:pt x="31" y="465"/>
                    <a:pt x="37" y="470"/>
                  </a:cubicBezTo>
                  <a:cubicBezTo>
                    <a:pt x="49" y="479"/>
                    <a:pt x="61" y="488"/>
                    <a:pt x="73" y="497"/>
                  </a:cubicBezTo>
                  <a:cubicBezTo>
                    <a:pt x="91" y="509"/>
                    <a:pt x="91" y="509"/>
                    <a:pt x="91" y="509"/>
                  </a:cubicBezTo>
                  <a:cubicBezTo>
                    <a:pt x="97" y="514"/>
                    <a:pt x="103" y="518"/>
                    <a:pt x="110" y="522"/>
                  </a:cubicBezTo>
                  <a:cubicBezTo>
                    <a:pt x="128" y="534"/>
                    <a:pt x="128" y="534"/>
                    <a:pt x="128" y="534"/>
                  </a:cubicBezTo>
                  <a:cubicBezTo>
                    <a:pt x="134" y="538"/>
                    <a:pt x="141" y="542"/>
                    <a:pt x="147" y="546"/>
                  </a:cubicBezTo>
                  <a:cubicBezTo>
                    <a:pt x="153" y="550"/>
                    <a:pt x="160" y="554"/>
                    <a:pt x="166" y="558"/>
                  </a:cubicBezTo>
                  <a:cubicBezTo>
                    <a:pt x="175" y="563"/>
                    <a:pt x="175" y="563"/>
                    <a:pt x="175" y="563"/>
                  </a:cubicBezTo>
                  <a:cubicBezTo>
                    <a:pt x="185" y="569"/>
                    <a:pt x="185" y="569"/>
                    <a:pt x="185" y="569"/>
                  </a:cubicBezTo>
                  <a:cubicBezTo>
                    <a:pt x="204" y="580"/>
                    <a:pt x="204" y="580"/>
                    <a:pt x="204" y="580"/>
                  </a:cubicBezTo>
                  <a:cubicBezTo>
                    <a:pt x="208" y="581"/>
                    <a:pt x="211" y="583"/>
                    <a:pt x="214" y="585"/>
                  </a:cubicBezTo>
                  <a:cubicBezTo>
                    <a:pt x="224" y="590"/>
                    <a:pt x="224" y="590"/>
                    <a:pt x="224" y="590"/>
                  </a:cubicBezTo>
                  <a:cubicBezTo>
                    <a:pt x="236" y="596"/>
                    <a:pt x="248" y="602"/>
                    <a:pt x="260" y="608"/>
                  </a:cubicBezTo>
                  <a:cubicBezTo>
                    <a:pt x="266" y="602"/>
                    <a:pt x="274" y="597"/>
                    <a:pt x="283" y="597"/>
                  </a:cubicBezTo>
                  <a:cubicBezTo>
                    <a:pt x="285" y="586"/>
                    <a:pt x="288" y="575"/>
                    <a:pt x="290" y="564"/>
                  </a:cubicBezTo>
                  <a:cubicBezTo>
                    <a:pt x="293" y="550"/>
                    <a:pt x="297" y="536"/>
                    <a:pt x="300" y="522"/>
                  </a:cubicBezTo>
                  <a:cubicBezTo>
                    <a:pt x="302" y="515"/>
                    <a:pt x="304" y="508"/>
                    <a:pt x="306" y="501"/>
                  </a:cubicBezTo>
                  <a:cubicBezTo>
                    <a:pt x="313" y="481"/>
                    <a:pt x="313" y="481"/>
                    <a:pt x="313" y="481"/>
                  </a:cubicBezTo>
                  <a:cubicBezTo>
                    <a:pt x="317" y="467"/>
                    <a:pt x="322" y="453"/>
                    <a:pt x="327" y="440"/>
                  </a:cubicBezTo>
                  <a:cubicBezTo>
                    <a:pt x="335" y="420"/>
                    <a:pt x="335" y="420"/>
                    <a:pt x="335" y="420"/>
                  </a:cubicBezTo>
                  <a:cubicBezTo>
                    <a:pt x="338" y="413"/>
                    <a:pt x="341" y="406"/>
                    <a:pt x="344" y="400"/>
                  </a:cubicBezTo>
                  <a:cubicBezTo>
                    <a:pt x="349" y="389"/>
                    <a:pt x="353" y="378"/>
                    <a:pt x="358" y="368"/>
                  </a:cubicBezTo>
                  <a:cubicBezTo>
                    <a:pt x="352" y="362"/>
                    <a:pt x="349" y="353"/>
                    <a:pt x="349" y="344"/>
                  </a:cubicBezTo>
                  <a:cubicBezTo>
                    <a:pt x="349" y="340"/>
                    <a:pt x="349" y="337"/>
                    <a:pt x="350" y="334"/>
                  </a:cubicBezTo>
                  <a:cubicBezTo>
                    <a:pt x="347" y="331"/>
                    <a:pt x="343" y="328"/>
                    <a:pt x="339" y="326"/>
                  </a:cubicBezTo>
                  <a:cubicBezTo>
                    <a:pt x="334" y="323"/>
                    <a:pt x="329" y="319"/>
                    <a:pt x="324" y="316"/>
                  </a:cubicBezTo>
                  <a:cubicBezTo>
                    <a:pt x="313" y="309"/>
                    <a:pt x="303" y="303"/>
                    <a:pt x="293" y="297"/>
                  </a:cubicBezTo>
                  <a:cubicBezTo>
                    <a:pt x="283" y="291"/>
                    <a:pt x="273" y="285"/>
                    <a:pt x="263" y="279"/>
                  </a:cubicBezTo>
                  <a:cubicBezTo>
                    <a:pt x="261" y="278"/>
                    <a:pt x="259" y="277"/>
                    <a:pt x="257" y="276"/>
                  </a:cubicBezTo>
                  <a:cubicBezTo>
                    <a:pt x="251" y="283"/>
                    <a:pt x="242" y="287"/>
                    <a:pt x="232" y="287"/>
                  </a:cubicBezTo>
                  <a:cubicBezTo>
                    <a:pt x="225" y="287"/>
                    <a:pt x="219" y="286"/>
                    <a:pt x="214" y="283"/>
                  </a:cubicBezTo>
                  <a:cubicBezTo>
                    <a:pt x="199" y="294"/>
                    <a:pt x="185" y="306"/>
                    <a:pt x="170" y="316"/>
                  </a:cubicBezTo>
                  <a:cubicBezTo>
                    <a:pt x="156" y="326"/>
                    <a:pt x="141" y="335"/>
                    <a:pt x="127" y="344"/>
                  </a:cubicBezTo>
                  <a:cubicBezTo>
                    <a:pt x="113" y="352"/>
                    <a:pt x="100" y="360"/>
                    <a:pt x="87" y="366"/>
                  </a:cubicBezTo>
                  <a:cubicBezTo>
                    <a:pt x="80" y="370"/>
                    <a:pt x="74" y="373"/>
                    <a:pt x="69" y="376"/>
                  </a:cubicBezTo>
                  <a:cubicBezTo>
                    <a:pt x="63" y="379"/>
                    <a:pt x="57" y="381"/>
                    <a:pt x="52" y="383"/>
                  </a:cubicBezTo>
                  <a:cubicBezTo>
                    <a:pt x="41" y="388"/>
                    <a:pt x="32" y="392"/>
                    <a:pt x="24" y="395"/>
                  </a:cubicBezTo>
                  <a:cubicBezTo>
                    <a:pt x="9" y="401"/>
                    <a:pt x="0" y="404"/>
                    <a:pt x="0" y="404"/>
                  </a:cubicBezTo>
                  <a:cubicBezTo>
                    <a:pt x="0" y="417"/>
                    <a:pt x="1" y="430"/>
                    <a:pt x="2" y="442"/>
                  </a:cubicBezTo>
                  <a:cubicBezTo>
                    <a:pt x="8" y="447"/>
                    <a:pt x="14" y="451"/>
                    <a:pt x="20" y="456"/>
                  </a:cubicBezTo>
                  <a:close/>
                  <a:moveTo>
                    <a:pt x="539" y="473"/>
                  </a:moveTo>
                  <a:cubicBezTo>
                    <a:pt x="544" y="470"/>
                    <a:pt x="549" y="469"/>
                    <a:pt x="554" y="469"/>
                  </a:cubicBezTo>
                  <a:cubicBezTo>
                    <a:pt x="567" y="469"/>
                    <a:pt x="579" y="476"/>
                    <a:pt x="585" y="487"/>
                  </a:cubicBezTo>
                  <a:cubicBezTo>
                    <a:pt x="592" y="485"/>
                    <a:pt x="599" y="484"/>
                    <a:pt x="605" y="482"/>
                  </a:cubicBezTo>
                  <a:cubicBezTo>
                    <a:pt x="615" y="480"/>
                    <a:pt x="625" y="478"/>
                    <a:pt x="634" y="477"/>
                  </a:cubicBezTo>
                  <a:cubicBezTo>
                    <a:pt x="643" y="475"/>
                    <a:pt x="652" y="474"/>
                    <a:pt x="661" y="472"/>
                  </a:cubicBezTo>
                  <a:cubicBezTo>
                    <a:pt x="669" y="471"/>
                    <a:pt x="678" y="470"/>
                    <a:pt x="686" y="469"/>
                  </a:cubicBezTo>
                  <a:cubicBezTo>
                    <a:pt x="694" y="468"/>
                    <a:pt x="702" y="467"/>
                    <a:pt x="710" y="467"/>
                  </a:cubicBezTo>
                  <a:cubicBezTo>
                    <a:pt x="717" y="466"/>
                    <a:pt x="724" y="465"/>
                    <a:pt x="731" y="465"/>
                  </a:cubicBezTo>
                  <a:cubicBezTo>
                    <a:pt x="736" y="465"/>
                    <a:pt x="742" y="465"/>
                    <a:pt x="747" y="465"/>
                  </a:cubicBezTo>
                  <a:cubicBezTo>
                    <a:pt x="747" y="458"/>
                    <a:pt x="749" y="451"/>
                    <a:pt x="752" y="446"/>
                  </a:cubicBezTo>
                  <a:cubicBezTo>
                    <a:pt x="751" y="445"/>
                    <a:pt x="750" y="444"/>
                    <a:pt x="749" y="443"/>
                  </a:cubicBezTo>
                  <a:cubicBezTo>
                    <a:pt x="738" y="435"/>
                    <a:pt x="738" y="435"/>
                    <a:pt x="738" y="435"/>
                  </a:cubicBezTo>
                  <a:cubicBezTo>
                    <a:pt x="728" y="427"/>
                    <a:pt x="728" y="427"/>
                    <a:pt x="728" y="427"/>
                  </a:cubicBezTo>
                  <a:cubicBezTo>
                    <a:pt x="707" y="410"/>
                    <a:pt x="707" y="410"/>
                    <a:pt x="707" y="410"/>
                  </a:cubicBezTo>
                  <a:cubicBezTo>
                    <a:pt x="704" y="407"/>
                    <a:pt x="700" y="404"/>
                    <a:pt x="697" y="401"/>
                  </a:cubicBezTo>
                  <a:cubicBezTo>
                    <a:pt x="687" y="392"/>
                    <a:pt x="687" y="392"/>
                    <a:pt x="687" y="392"/>
                  </a:cubicBezTo>
                  <a:cubicBezTo>
                    <a:pt x="667" y="373"/>
                    <a:pt x="667" y="373"/>
                    <a:pt x="667" y="373"/>
                  </a:cubicBezTo>
                  <a:cubicBezTo>
                    <a:pt x="661" y="367"/>
                    <a:pt x="655" y="361"/>
                    <a:pt x="649" y="354"/>
                  </a:cubicBezTo>
                  <a:cubicBezTo>
                    <a:pt x="630" y="334"/>
                    <a:pt x="630" y="334"/>
                    <a:pt x="630" y="334"/>
                  </a:cubicBezTo>
                  <a:cubicBezTo>
                    <a:pt x="626" y="329"/>
                    <a:pt x="626" y="329"/>
                    <a:pt x="626" y="329"/>
                  </a:cubicBezTo>
                  <a:cubicBezTo>
                    <a:pt x="621" y="324"/>
                    <a:pt x="621" y="324"/>
                    <a:pt x="621" y="324"/>
                  </a:cubicBezTo>
                  <a:cubicBezTo>
                    <a:pt x="613" y="314"/>
                    <a:pt x="613" y="314"/>
                    <a:pt x="613" y="314"/>
                  </a:cubicBezTo>
                  <a:cubicBezTo>
                    <a:pt x="596" y="293"/>
                    <a:pt x="596" y="293"/>
                    <a:pt x="596" y="293"/>
                  </a:cubicBezTo>
                  <a:cubicBezTo>
                    <a:pt x="593" y="289"/>
                    <a:pt x="590" y="286"/>
                    <a:pt x="587" y="282"/>
                  </a:cubicBezTo>
                  <a:cubicBezTo>
                    <a:pt x="579" y="271"/>
                    <a:pt x="579" y="271"/>
                    <a:pt x="579" y="271"/>
                  </a:cubicBezTo>
                  <a:cubicBezTo>
                    <a:pt x="574" y="264"/>
                    <a:pt x="569" y="257"/>
                    <a:pt x="563" y="249"/>
                  </a:cubicBezTo>
                  <a:cubicBezTo>
                    <a:pt x="558" y="242"/>
                    <a:pt x="554" y="234"/>
                    <a:pt x="549" y="227"/>
                  </a:cubicBezTo>
                  <a:cubicBezTo>
                    <a:pt x="534" y="204"/>
                    <a:pt x="534" y="204"/>
                    <a:pt x="534" y="204"/>
                  </a:cubicBezTo>
                  <a:cubicBezTo>
                    <a:pt x="531" y="198"/>
                    <a:pt x="528" y="192"/>
                    <a:pt x="525" y="186"/>
                  </a:cubicBezTo>
                  <a:cubicBezTo>
                    <a:pt x="522" y="187"/>
                    <a:pt x="519" y="187"/>
                    <a:pt x="516" y="187"/>
                  </a:cubicBezTo>
                  <a:cubicBezTo>
                    <a:pt x="510" y="187"/>
                    <a:pt x="505" y="186"/>
                    <a:pt x="501" y="184"/>
                  </a:cubicBezTo>
                  <a:cubicBezTo>
                    <a:pt x="499" y="186"/>
                    <a:pt x="497" y="188"/>
                    <a:pt x="495" y="191"/>
                  </a:cubicBezTo>
                  <a:cubicBezTo>
                    <a:pt x="486" y="202"/>
                    <a:pt x="478" y="213"/>
                    <a:pt x="470" y="225"/>
                  </a:cubicBezTo>
                  <a:cubicBezTo>
                    <a:pt x="466" y="231"/>
                    <a:pt x="462" y="237"/>
                    <a:pt x="458" y="242"/>
                  </a:cubicBezTo>
                  <a:cubicBezTo>
                    <a:pt x="456" y="245"/>
                    <a:pt x="453" y="248"/>
                    <a:pt x="452" y="251"/>
                  </a:cubicBezTo>
                  <a:cubicBezTo>
                    <a:pt x="446" y="260"/>
                    <a:pt x="446" y="260"/>
                    <a:pt x="446" y="260"/>
                  </a:cubicBezTo>
                  <a:cubicBezTo>
                    <a:pt x="423" y="296"/>
                    <a:pt x="423" y="296"/>
                    <a:pt x="423" y="296"/>
                  </a:cubicBezTo>
                  <a:cubicBezTo>
                    <a:pt x="419" y="304"/>
                    <a:pt x="414" y="313"/>
                    <a:pt x="409" y="321"/>
                  </a:cubicBezTo>
                  <a:cubicBezTo>
                    <a:pt x="415" y="327"/>
                    <a:pt x="418" y="335"/>
                    <a:pt x="418" y="344"/>
                  </a:cubicBezTo>
                  <a:cubicBezTo>
                    <a:pt x="418" y="348"/>
                    <a:pt x="417" y="352"/>
                    <a:pt x="416" y="356"/>
                  </a:cubicBezTo>
                  <a:cubicBezTo>
                    <a:pt x="420" y="359"/>
                    <a:pt x="424" y="362"/>
                    <a:pt x="428" y="365"/>
                  </a:cubicBezTo>
                  <a:cubicBezTo>
                    <a:pt x="436" y="371"/>
                    <a:pt x="436" y="371"/>
                    <a:pt x="436" y="371"/>
                  </a:cubicBezTo>
                  <a:cubicBezTo>
                    <a:pt x="438" y="373"/>
                    <a:pt x="440" y="375"/>
                    <a:pt x="443" y="377"/>
                  </a:cubicBezTo>
                  <a:cubicBezTo>
                    <a:pt x="448" y="382"/>
                    <a:pt x="453" y="386"/>
                    <a:pt x="457" y="390"/>
                  </a:cubicBezTo>
                  <a:cubicBezTo>
                    <a:pt x="462" y="395"/>
                    <a:pt x="467" y="399"/>
                    <a:pt x="472" y="403"/>
                  </a:cubicBezTo>
                  <a:cubicBezTo>
                    <a:pt x="477" y="407"/>
                    <a:pt x="482" y="412"/>
                    <a:pt x="486" y="416"/>
                  </a:cubicBezTo>
                  <a:cubicBezTo>
                    <a:pt x="495" y="425"/>
                    <a:pt x="504" y="434"/>
                    <a:pt x="512" y="443"/>
                  </a:cubicBezTo>
                  <a:cubicBezTo>
                    <a:pt x="514" y="445"/>
                    <a:pt x="517" y="448"/>
                    <a:pt x="519" y="450"/>
                  </a:cubicBezTo>
                  <a:cubicBezTo>
                    <a:pt x="521" y="452"/>
                    <a:pt x="523" y="454"/>
                    <a:pt x="525" y="457"/>
                  </a:cubicBezTo>
                  <a:cubicBezTo>
                    <a:pt x="529" y="461"/>
                    <a:pt x="533" y="466"/>
                    <a:pt x="537" y="470"/>
                  </a:cubicBezTo>
                  <a:cubicBezTo>
                    <a:pt x="538" y="471"/>
                    <a:pt x="538" y="472"/>
                    <a:pt x="539" y="473"/>
                  </a:cubicBezTo>
                  <a:close/>
                  <a:moveTo>
                    <a:pt x="757" y="440"/>
                  </a:moveTo>
                  <a:cubicBezTo>
                    <a:pt x="763" y="434"/>
                    <a:pt x="772" y="430"/>
                    <a:pt x="781" y="430"/>
                  </a:cubicBezTo>
                  <a:cubicBezTo>
                    <a:pt x="788" y="430"/>
                    <a:pt x="793" y="432"/>
                    <a:pt x="798" y="435"/>
                  </a:cubicBezTo>
                  <a:cubicBezTo>
                    <a:pt x="800" y="423"/>
                    <a:pt x="800" y="412"/>
                    <a:pt x="800" y="400"/>
                  </a:cubicBezTo>
                  <a:cubicBezTo>
                    <a:pt x="800" y="256"/>
                    <a:pt x="724" y="130"/>
                    <a:pt x="610" y="60"/>
                  </a:cubicBezTo>
                  <a:cubicBezTo>
                    <a:pt x="603" y="68"/>
                    <a:pt x="595" y="75"/>
                    <a:pt x="587" y="83"/>
                  </a:cubicBezTo>
                  <a:cubicBezTo>
                    <a:pt x="579" y="91"/>
                    <a:pt x="572" y="99"/>
                    <a:pt x="564" y="107"/>
                  </a:cubicBezTo>
                  <a:cubicBezTo>
                    <a:pt x="543" y="131"/>
                    <a:pt x="543" y="131"/>
                    <a:pt x="543" y="131"/>
                  </a:cubicBezTo>
                  <a:cubicBezTo>
                    <a:pt x="548" y="137"/>
                    <a:pt x="551" y="144"/>
                    <a:pt x="551" y="153"/>
                  </a:cubicBezTo>
                  <a:cubicBezTo>
                    <a:pt x="551" y="162"/>
                    <a:pt x="547" y="171"/>
                    <a:pt x="541" y="177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66" y="216"/>
                    <a:pt x="566" y="216"/>
                    <a:pt x="566" y="216"/>
                  </a:cubicBezTo>
                  <a:cubicBezTo>
                    <a:pt x="570" y="223"/>
                    <a:pt x="575" y="231"/>
                    <a:pt x="580" y="238"/>
                  </a:cubicBezTo>
                  <a:cubicBezTo>
                    <a:pt x="585" y="245"/>
                    <a:pt x="590" y="252"/>
                    <a:pt x="596" y="259"/>
                  </a:cubicBezTo>
                  <a:cubicBezTo>
                    <a:pt x="603" y="270"/>
                    <a:pt x="603" y="270"/>
                    <a:pt x="603" y="270"/>
                  </a:cubicBezTo>
                  <a:cubicBezTo>
                    <a:pt x="606" y="274"/>
                    <a:pt x="608" y="277"/>
                    <a:pt x="611" y="281"/>
                  </a:cubicBezTo>
                  <a:cubicBezTo>
                    <a:pt x="628" y="302"/>
                    <a:pt x="628" y="302"/>
                    <a:pt x="628" y="302"/>
                  </a:cubicBezTo>
                  <a:cubicBezTo>
                    <a:pt x="636" y="312"/>
                    <a:pt x="636" y="312"/>
                    <a:pt x="636" y="312"/>
                  </a:cubicBezTo>
                  <a:cubicBezTo>
                    <a:pt x="640" y="317"/>
                    <a:pt x="640" y="317"/>
                    <a:pt x="640" y="317"/>
                  </a:cubicBezTo>
                  <a:cubicBezTo>
                    <a:pt x="644" y="322"/>
                    <a:pt x="644" y="322"/>
                    <a:pt x="644" y="322"/>
                  </a:cubicBezTo>
                  <a:cubicBezTo>
                    <a:pt x="661" y="342"/>
                    <a:pt x="661" y="342"/>
                    <a:pt x="661" y="342"/>
                  </a:cubicBezTo>
                  <a:cubicBezTo>
                    <a:pt x="667" y="349"/>
                    <a:pt x="673" y="356"/>
                    <a:pt x="679" y="362"/>
                  </a:cubicBezTo>
                  <a:cubicBezTo>
                    <a:pt x="697" y="381"/>
                    <a:pt x="697" y="381"/>
                    <a:pt x="697" y="381"/>
                  </a:cubicBezTo>
                  <a:cubicBezTo>
                    <a:pt x="706" y="391"/>
                    <a:pt x="706" y="391"/>
                    <a:pt x="706" y="391"/>
                  </a:cubicBezTo>
                  <a:cubicBezTo>
                    <a:pt x="709" y="394"/>
                    <a:pt x="712" y="397"/>
                    <a:pt x="716" y="401"/>
                  </a:cubicBezTo>
                  <a:cubicBezTo>
                    <a:pt x="735" y="419"/>
                    <a:pt x="735" y="419"/>
                    <a:pt x="735" y="419"/>
                  </a:cubicBezTo>
                  <a:cubicBezTo>
                    <a:pt x="744" y="429"/>
                    <a:pt x="744" y="429"/>
                    <a:pt x="744" y="429"/>
                  </a:cubicBezTo>
                  <a:cubicBezTo>
                    <a:pt x="754" y="438"/>
                    <a:pt x="754" y="438"/>
                    <a:pt x="754" y="438"/>
                  </a:cubicBezTo>
                  <a:cubicBezTo>
                    <a:pt x="755" y="439"/>
                    <a:pt x="756" y="439"/>
                    <a:pt x="757" y="440"/>
                  </a:cubicBezTo>
                  <a:close/>
                  <a:moveTo>
                    <a:pt x="167" y="725"/>
                  </a:moveTo>
                  <a:cubicBezTo>
                    <a:pt x="199" y="748"/>
                    <a:pt x="234" y="766"/>
                    <a:pt x="271" y="779"/>
                  </a:cubicBezTo>
                  <a:cubicBezTo>
                    <a:pt x="270" y="764"/>
                    <a:pt x="270" y="750"/>
                    <a:pt x="270" y="736"/>
                  </a:cubicBezTo>
                  <a:cubicBezTo>
                    <a:pt x="271" y="714"/>
                    <a:pt x="271" y="714"/>
                    <a:pt x="271" y="714"/>
                  </a:cubicBezTo>
                  <a:cubicBezTo>
                    <a:pt x="271" y="703"/>
                    <a:pt x="271" y="703"/>
                    <a:pt x="271" y="703"/>
                  </a:cubicBezTo>
                  <a:cubicBezTo>
                    <a:pt x="272" y="693"/>
                    <a:pt x="272" y="693"/>
                    <a:pt x="272" y="693"/>
                  </a:cubicBezTo>
                  <a:cubicBezTo>
                    <a:pt x="273" y="671"/>
                    <a:pt x="273" y="671"/>
                    <a:pt x="273" y="671"/>
                  </a:cubicBezTo>
                  <a:cubicBezTo>
                    <a:pt x="273" y="669"/>
                    <a:pt x="274" y="667"/>
                    <a:pt x="274" y="665"/>
                  </a:cubicBezTo>
                  <a:cubicBezTo>
                    <a:pt x="269" y="663"/>
                    <a:pt x="265" y="660"/>
                    <a:pt x="261" y="657"/>
                  </a:cubicBezTo>
                  <a:cubicBezTo>
                    <a:pt x="259" y="658"/>
                    <a:pt x="257" y="660"/>
                    <a:pt x="254" y="661"/>
                  </a:cubicBezTo>
                  <a:cubicBezTo>
                    <a:pt x="248" y="666"/>
                    <a:pt x="242" y="670"/>
                    <a:pt x="236" y="675"/>
                  </a:cubicBezTo>
                  <a:cubicBezTo>
                    <a:pt x="232" y="677"/>
                    <a:pt x="230" y="679"/>
                    <a:pt x="227" y="681"/>
                  </a:cubicBezTo>
                  <a:cubicBezTo>
                    <a:pt x="224" y="683"/>
                    <a:pt x="221" y="685"/>
                    <a:pt x="219" y="687"/>
                  </a:cubicBezTo>
                  <a:cubicBezTo>
                    <a:pt x="213" y="691"/>
                    <a:pt x="208" y="694"/>
                    <a:pt x="204" y="698"/>
                  </a:cubicBezTo>
                  <a:cubicBezTo>
                    <a:pt x="201" y="699"/>
                    <a:pt x="199" y="701"/>
                    <a:pt x="197" y="703"/>
                  </a:cubicBezTo>
                  <a:cubicBezTo>
                    <a:pt x="195" y="704"/>
                    <a:pt x="193" y="706"/>
                    <a:pt x="191" y="707"/>
                  </a:cubicBezTo>
                  <a:cubicBezTo>
                    <a:pt x="177" y="718"/>
                    <a:pt x="168" y="725"/>
                    <a:pt x="168" y="725"/>
                  </a:cubicBezTo>
                  <a:cubicBezTo>
                    <a:pt x="168" y="724"/>
                    <a:pt x="176" y="717"/>
                    <a:pt x="188" y="704"/>
                  </a:cubicBezTo>
                  <a:cubicBezTo>
                    <a:pt x="195" y="697"/>
                    <a:pt x="203" y="689"/>
                    <a:pt x="213" y="680"/>
                  </a:cubicBezTo>
                  <a:cubicBezTo>
                    <a:pt x="223" y="671"/>
                    <a:pt x="235" y="662"/>
                    <a:pt x="247" y="651"/>
                  </a:cubicBezTo>
                  <a:cubicBezTo>
                    <a:pt x="249" y="649"/>
                    <a:pt x="251" y="648"/>
                    <a:pt x="253" y="646"/>
                  </a:cubicBezTo>
                  <a:cubicBezTo>
                    <a:pt x="251" y="642"/>
                    <a:pt x="250" y="637"/>
                    <a:pt x="250" y="632"/>
                  </a:cubicBezTo>
                  <a:cubicBezTo>
                    <a:pt x="250" y="630"/>
                    <a:pt x="250" y="629"/>
                    <a:pt x="251" y="627"/>
                  </a:cubicBezTo>
                  <a:cubicBezTo>
                    <a:pt x="238" y="622"/>
                    <a:pt x="226" y="615"/>
                    <a:pt x="214" y="609"/>
                  </a:cubicBezTo>
                  <a:cubicBezTo>
                    <a:pt x="204" y="603"/>
                    <a:pt x="204" y="603"/>
                    <a:pt x="204" y="603"/>
                  </a:cubicBezTo>
                  <a:cubicBezTo>
                    <a:pt x="201" y="601"/>
                    <a:pt x="198" y="599"/>
                    <a:pt x="194" y="597"/>
                  </a:cubicBezTo>
                  <a:cubicBezTo>
                    <a:pt x="175" y="586"/>
                    <a:pt x="175" y="586"/>
                    <a:pt x="175" y="586"/>
                  </a:cubicBezTo>
                  <a:cubicBezTo>
                    <a:pt x="165" y="580"/>
                    <a:pt x="165" y="580"/>
                    <a:pt x="165" y="580"/>
                  </a:cubicBezTo>
                  <a:cubicBezTo>
                    <a:pt x="156" y="574"/>
                    <a:pt x="156" y="574"/>
                    <a:pt x="156" y="574"/>
                  </a:cubicBezTo>
                  <a:cubicBezTo>
                    <a:pt x="150" y="569"/>
                    <a:pt x="143" y="565"/>
                    <a:pt x="137" y="561"/>
                  </a:cubicBezTo>
                  <a:cubicBezTo>
                    <a:pt x="131" y="557"/>
                    <a:pt x="125" y="552"/>
                    <a:pt x="119" y="548"/>
                  </a:cubicBezTo>
                  <a:cubicBezTo>
                    <a:pt x="101" y="534"/>
                    <a:pt x="101" y="534"/>
                    <a:pt x="101" y="534"/>
                  </a:cubicBezTo>
                  <a:cubicBezTo>
                    <a:pt x="95" y="530"/>
                    <a:pt x="89" y="525"/>
                    <a:pt x="83" y="520"/>
                  </a:cubicBezTo>
                  <a:cubicBezTo>
                    <a:pt x="66" y="505"/>
                    <a:pt x="66" y="505"/>
                    <a:pt x="66" y="505"/>
                  </a:cubicBezTo>
                  <a:cubicBezTo>
                    <a:pt x="60" y="501"/>
                    <a:pt x="55" y="495"/>
                    <a:pt x="49" y="490"/>
                  </a:cubicBezTo>
                  <a:cubicBezTo>
                    <a:pt x="44" y="485"/>
                    <a:pt x="38" y="480"/>
                    <a:pt x="33" y="475"/>
                  </a:cubicBezTo>
                  <a:cubicBezTo>
                    <a:pt x="23" y="464"/>
                    <a:pt x="12" y="453"/>
                    <a:pt x="2" y="442"/>
                  </a:cubicBezTo>
                  <a:cubicBezTo>
                    <a:pt x="14" y="559"/>
                    <a:pt x="77" y="661"/>
                    <a:pt x="167" y="725"/>
                  </a:cubicBezTo>
                  <a:close/>
                  <a:moveTo>
                    <a:pt x="60" y="189"/>
                  </a:moveTo>
                  <a:cubicBezTo>
                    <a:pt x="22" y="250"/>
                    <a:pt x="0" y="322"/>
                    <a:pt x="0" y="400"/>
                  </a:cubicBezTo>
                  <a:cubicBezTo>
                    <a:pt x="0" y="402"/>
                    <a:pt x="0" y="403"/>
                    <a:pt x="0" y="404"/>
                  </a:cubicBezTo>
                  <a:cubicBezTo>
                    <a:pt x="0" y="404"/>
                    <a:pt x="8" y="399"/>
                    <a:pt x="22" y="391"/>
                  </a:cubicBezTo>
                  <a:cubicBezTo>
                    <a:pt x="29" y="387"/>
                    <a:pt x="38" y="381"/>
                    <a:pt x="47" y="375"/>
                  </a:cubicBezTo>
                  <a:cubicBezTo>
                    <a:pt x="57" y="369"/>
                    <a:pt x="68" y="362"/>
                    <a:pt x="80" y="354"/>
                  </a:cubicBezTo>
                  <a:cubicBezTo>
                    <a:pt x="83" y="352"/>
                    <a:pt x="86" y="350"/>
                    <a:pt x="89" y="348"/>
                  </a:cubicBezTo>
                  <a:cubicBezTo>
                    <a:pt x="92" y="346"/>
                    <a:pt x="95" y="344"/>
                    <a:pt x="98" y="342"/>
                  </a:cubicBezTo>
                  <a:cubicBezTo>
                    <a:pt x="104" y="338"/>
                    <a:pt x="110" y="333"/>
                    <a:pt x="117" y="329"/>
                  </a:cubicBezTo>
                  <a:cubicBezTo>
                    <a:pt x="124" y="324"/>
                    <a:pt x="130" y="319"/>
                    <a:pt x="137" y="314"/>
                  </a:cubicBezTo>
                  <a:cubicBezTo>
                    <a:pt x="144" y="309"/>
                    <a:pt x="151" y="304"/>
                    <a:pt x="157" y="299"/>
                  </a:cubicBezTo>
                  <a:cubicBezTo>
                    <a:pt x="164" y="293"/>
                    <a:pt x="172" y="288"/>
                    <a:pt x="178" y="282"/>
                  </a:cubicBezTo>
                  <a:cubicBezTo>
                    <a:pt x="185" y="276"/>
                    <a:pt x="192" y="271"/>
                    <a:pt x="199" y="265"/>
                  </a:cubicBezTo>
                  <a:cubicBezTo>
                    <a:pt x="198" y="261"/>
                    <a:pt x="197" y="257"/>
                    <a:pt x="197" y="253"/>
                  </a:cubicBezTo>
                  <a:cubicBezTo>
                    <a:pt x="197" y="250"/>
                    <a:pt x="197" y="248"/>
                    <a:pt x="198" y="245"/>
                  </a:cubicBezTo>
                  <a:cubicBezTo>
                    <a:pt x="191" y="242"/>
                    <a:pt x="185" y="239"/>
                    <a:pt x="178" y="236"/>
                  </a:cubicBezTo>
                  <a:cubicBezTo>
                    <a:pt x="161" y="229"/>
                    <a:pt x="145" y="221"/>
                    <a:pt x="131" y="216"/>
                  </a:cubicBezTo>
                  <a:cubicBezTo>
                    <a:pt x="124" y="213"/>
                    <a:pt x="117" y="210"/>
                    <a:pt x="111" y="207"/>
                  </a:cubicBezTo>
                  <a:cubicBezTo>
                    <a:pt x="104" y="205"/>
                    <a:pt x="99" y="203"/>
                    <a:pt x="93" y="201"/>
                  </a:cubicBezTo>
                  <a:cubicBezTo>
                    <a:pt x="74" y="194"/>
                    <a:pt x="62" y="189"/>
                    <a:pt x="60" y="189"/>
                  </a:cubicBezTo>
                  <a:cubicBezTo>
                    <a:pt x="62" y="189"/>
                    <a:pt x="74" y="192"/>
                    <a:pt x="95" y="197"/>
                  </a:cubicBezTo>
                  <a:cubicBezTo>
                    <a:pt x="106" y="199"/>
                    <a:pt x="119" y="203"/>
                    <a:pt x="134" y="207"/>
                  </a:cubicBezTo>
                  <a:cubicBezTo>
                    <a:pt x="141" y="209"/>
                    <a:pt x="149" y="212"/>
                    <a:pt x="157" y="215"/>
                  </a:cubicBezTo>
                  <a:cubicBezTo>
                    <a:pt x="166" y="218"/>
                    <a:pt x="174" y="221"/>
                    <a:pt x="184" y="224"/>
                  </a:cubicBezTo>
                  <a:cubicBezTo>
                    <a:pt x="190" y="226"/>
                    <a:pt x="197" y="229"/>
                    <a:pt x="204" y="232"/>
                  </a:cubicBezTo>
                  <a:cubicBezTo>
                    <a:pt x="210" y="223"/>
                    <a:pt x="220" y="218"/>
                    <a:pt x="232" y="218"/>
                  </a:cubicBezTo>
                  <a:cubicBezTo>
                    <a:pt x="237" y="218"/>
                    <a:pt x="243" y="219"/>
                    <a:pt x="248" y="222"/>
                  </a:cubicBezTo>
                  <a:cubicBezTo>
                    <a:pt x="251" y="219"/>
                    <a:pt x="251" y="219"/>
                    <a:pt x="251" y="219"/>
                  </a:cubicBezTo>
                  <a:cubicBezTo>
                    <a:pt x="255" y="216"/>
                    <a:pt x="258" y="212"/>
                    <a:pt x="261" y="209"/>
                  </a:cubicBezTo>
                  <a:cubicBezTo>
                    <a:pt x="268" y="202"/>
                    <a:pt x="275" y="196"/>
                    <a:pt x="281" y="190"/>
                  </a:cubicBezTo>
                  <a:cubicBezTo>
                    <a:pt x="288" y="183"/>
                    <a:pt x="294" y="176"/>
                    <a:pt x="300" y="170"/>
                  </a:cubicBezTo>
                  <a:cubicBezTo>
                    <a:pt x="303" y="167"/>
                    <a:pt x="306" y="164"/>
                    <a:pt x="309" y="160"/>
                  </a:cubicBezTo>
                  <a:cubicBezTo>
                    <a:pt x="312" y="157"/>
                    <a:pt x="315" y="154"/>
                    <a:pt x="318" y="150"/>
                  </a:cubicBezTo>
                  <a:cubicBezTo>
                    <a:pt x="324" y="144"/>
                    <a:pt x="330" y="138"/>
                    <a:pt x="336" y="131"/>
                  </a:cubicBezTo>
                  <a:cubicBezTo>
                    <a:pt x="341" y="125"/>
                    <a:pt x="346" y="119"/>
                    <a:pt x="351" y="112"/>
                  </a:cubicBezTo>
                  <a:cubicBezTo>
                    <a:pt x="354" y="109"/>
                    <a:pt x="357" y="106"/>
                    <a:pt x="359" y="103"/>
                  </a:cubicBezTo>
                  <a:cubicBezTo>
                    <a:pt x="360" y="102"/>
                    <a:pt x="362" y="100"/>
                    <a:pt x="363" y="99"/>
                  </a:cubicBezTo>
                  <a:cubicBezTo>
                    <a:pt x="364" y="97"/>
                    <a:pt x="365" y="96"/>
                    <a:pt x="366" y="94"/>
                  </a:cubicBezTo>
                  <a:cubicBezTo>
                    <a:pt x="371" y="89"/>
                    <a:pt x="376" y="83"/>
                    <a:pt x="380" y="77"/>
                  </a:cubicBezTo>
                  <a:cubicBezTo>
                    <a:pt x="389" y="66"/>
                    <a:pt x="396" y="56"/>
                    <a:pt x="403" y="47"/>
                  </a:cubicBezTo>
                  <a:cubicBezTo>
                    <a:pt x="407" y="42"/>
                    <a:pt x="410" y="38"/>
                    <a:pt x="413" y="34"/>
                  </a:cubicBezTo>
                  <a:cubicBezTo>
                    <a:pt x="416" y="30"/>
                    <a:pt x="418" y="26"/>
                    <a:pt x="421" y="23"/>
                  </a:cubicBezTo>
                  <a:cubicBezTo>
                    <a:pt x="425" y="16"/>
                    <a:pt x="429" y="11"/>
                    <a:pt x="432" y="7"/>
                  </a:cubicBezTo>
                  <a:cubicBezTo>
                    <a:pt x="435" y="4"/>
                    <a:pt x="436" y="2"/>
                    <a:pt x="436" y="2"/>
                  </a:cubicBezTo>
                  <a:cubicBezTo>
                    <a:pt x="424" y="1"/>
                    <a:pt x="412" y="0"/>
                    <a:pt x="400" y="0"/>
                  </a:cubicBezTo>
                  <a:cubicBezTo>
                    <a:pt x="257" y="0"/>
                    <a:pt x="131" y="75"/>
                    <a:pt x="60" y="189"/>
                  </a:cubicBezTo>
                  <a:close/>
                  <a:moveTo>
                    <a:pt x="648" y="714"/>
                  </a:moveTo>
                  <a:cubicBezTo>
                    <a:pt x="633" y="714"/>
                    <a:pt x="618" y="714"/>
                    <a:pt x="603" y="714"/>
                  </a:cubicBezTo>
                  <a:cubicBezTo>
                    <a:pt x="596" y="714"/>
                    <a:pt x="588" y="713"/>
                    <a:pt x="581" y="713"/>
                  </a:cubicBezTo>
                  <a:cubicBezTo>
                    <a:pt x="558" y="712"/>
                    <a:pt x="558" y="712"/>
                    <a:pt x="558" y="712"/>
                  </a:cubicBezTo>
                  <a:cubicBezTo>
                    <a:pt x="551" y="712"/>
                    <a:pt x="543" y="710"/>
                    <a:pt x="536" y="710"/>
                  </a:cubicBezTo>
                  <a:cubicBezTo>
                    <a:pt x="513" y="707"/>
                    <a:pt x="513" y="707"/>
                    <a:pt x="513" y="707"/>
                  </a:cubicBezTo>
                  <a:cubicBezTo>
                    <a:pt x="506" y="706"/>
                    <a:pt x="499" y="705"/>
                    <a:pt x="491" y="704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58" y="698"/>
                    <a:pt x="458" y="698"/>
                    <a:pt x="458" y="698"/>
                  </a:cubicBezTo>
                  <a:cubicBezTo>
                    <a:pt x="447" y="695"/>
                    <a:pt x="447" y="695"/>
                    <a:pt x="447" y="695"/>
                  </a:cubicBezTo>
                  <a:cubicBezTo>
                    <a:pt x="439" y="694"/>
                    <a:pt x="432" y="692"/>
                    <a:pt x="425" y="690"/>
                  </a:cubicBezTo>
                  <a:cubicBezTo>
                    <a:pt x="414" y="688"/>
                    <a:pt x="414" y="688"/>
                    <a:pt x="414" y="688"/>
                  </a:cubicBezTo>
                  <a:cubicBezTo>
                    <a:pt x="410" y="687"/>
                    <a:pt x="406" y="686"/>
                    <a:pt x="403" y="685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66" y="675"/>
                    <a:pt x="352" y="669"/>
                    <a:pt x="338" y="664"/>
                  </a:cubicBezTo>
                  <a:cubicBezTo>
                    <a:pt x="329" y="661"/>
                    <a:pt x="320" y="658"/>
                    <a:pt x="311" y="654"/>
                  </a:cubicBezTo>
                  <a:cubicBezTo>
                    <a:pt x="305" y="661"/>
                    <a:pt x="296" y="666"/>
                    <a:pt x="286" y="666"/>
                  </a:cubicBezTo>
                  <a:cubicBezTo>
                    <a:pt x="284" y="675"/>
                    <a:pt x="283" y="685"/>
                    <a:pt x="281" y="69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78" y="715"/>
                    <a:pt x="278" y="715"/>
                    <a:pt x="278" y="715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4" y="750"/>
                    <a:pt x="273" y="764"/>
                    <a:pt x="271" y="779"/>
                  </a:cubicBezTo>
                  <a:cubicBezTo>
                    <a:pt x="311" y="793"/>
                    <a:pt x="355" y="800"/>
                    <a:pt x="400" y="800"/>
                  </a:cubicBezTo>
                  <a:cubicBezTo>
                    <a:pt x="494" y="800"/>
                    <a:pt x="580" y="768"/>
                    <a:pt x="648" y="714"/>
                  </a:cubicBezTo>
                  <a:close/>
                  <a:moveTo>
                    <a:pt x="648" y="714"/>
                  </a:moveTo>
                  <a:cubicBezTo>
                    <a:pt x="658" y="706"/>
                    <a:pt x="668" y="697"/>
                    <a:pt x="677" y="689"/>
                  </a:cubicBezTo>
                  <a:cubicBezTo>
                    <a:pt x="730" y="638"/>
                    <a:pt x="769" y="572"/>
                    <a:pt x="788" y="499"/>
                  </a:cubicBezTo>
                  <a:cubicBezTo>
                    <a:pt x="786" y="499"/>
                    <a:pt x="784" y="500"/>
                    <a:pt x="781" y="500"/>
                  </a:cubicBezTo>
                  <a:cubicBezTo>
                    <a:pt x="764" y="500"/>
                    <a:pt x="750" y="487"/>
                    <a:pt x="747" y="471"/>
                  </a:cubicBezTo>
                  <a:cubicBezTo>
                    <a:pt x="742" y="471"/>
                    <a:pt x="737" y="472"/>
                    <a:pt x="731" y="473"/>
                  </a:cubicBezTo>
                  <a:cubicBezTo>
                    <a:pt x="725" y="473"/>
                    <a:pt x="718" y="475"/>
                    <a:pt x="711" y="476"/>
                  </a:cubicBezTo>
                  <a:cubicBezTo>
                    <a:pt x="703" y="478"/>
                    <a:pt x="696" y="479"/>
                    <a:pt x="688" y="480"/>
                  </a:cubicBezTo>
                  <a:cubicBezTo>
                    <a:pt x="680" y="482"/>
                    <a:pt x="671" y="483"/>
                    <a:pt x="663" y="485"/>
                  </a:cubicBezTo>
                  <a:cubicBezTo>
                    <a:pt x="655" y="487"/>
                    <a:pt x="646" y="489"/>
                    <a:pt x="637" y="491"/>
                  </a:cubicBezTo>
                  <a:cubicBezTo>
                    <a:pt x="628" y="493"/>
                    <a:pt x="618" y="495"/>
                    <a:pt x="609" y="498"/>
                  </a:cubicBezTo>
                  <a:cubicBezTo>
                    <a:pt x="603" y="500"/>
                    <a:pt x="596" y="502"/>
                    <a:pt x="589" y="504"/>
                  </a:cubicBezTo>
                  <a:cubicBezTo>
                    <a:pt x="589" y="504"/>
                    <a:pt x="589" y="504"/>
                    <a:pt x="589" y="504"/>
                  </a:cubicBezTo>
                  <a:cubicBezTo>
                    <a:pt x="589" y="512"/>
                    <a:pt x="586" y="520"/>
                    <a:pt x="582" y="526"/>
                  </a:cubicBezTo>
                  <a:cubicBezTo>
                    <a:pt x="595" y="542"/>
                    <a:pt x="606" y="560"/>
                    <a:pt x="616" y="576"/>
                  </a:cubicBezTo>
                  <a:cubicBezTo>
                    <a:pt x="619" y="580"/>
                    <a:pt x="622" y="584"/>
                    <a:pt x="624" y="588"/>
                  </a:cubicBezTo>
                  <a:cubicBezTo>
                    <a:pt x="627" y="591"/>
                    <a:pt x="629" y="595"/>
                    <a:pt x="631" y="599"/>
                  </a:cubicBezTo>
                  <a:cubicBezTo>
                    <a:pt x="635" y="607"/>
                    <a:pt x="639" y="614"/>
                    <a:pt x="643" y="621"/>
                  </a:cubicBezTo>
                  <a:cubicBezTo>
                    <a:pt x="647" y="628"/>
                    <a:pt x="651" y="634"/>
                    <a:pt x="654" y="640"/>
                  </a:cubicBezTo>
                  <a:cubicBezTo>
                    <a:pt x="657" y="646"/>
                    <a:pt x="659" y="652"/>
                    <a:pt x="662" y="657"/>
                  </a:cubicBezTo>
                  <a:cubicBezTo>
                    <a:pt x="667" y="667"/>
                    <a:pt x="671" y="675"/>
                    <a:pt x="673" y="680"/>
                  </a:cubicBezTo>
                  <a:cubicBezTo>
                    <a:pt x="675" y="685"/>
                    <a:pt x="677" y="688"/>
                    <a:pt x="677" y="688"/>
                  </a:cubicBezTo>
                  <a:cubicBezTo>
                    <a:pt x="677" y="688"/>
                    <a:pt x="675" y="685"/>
                    <a:pt x="672" y="681"/>
                  </a:cubicBezTo>
                  <a:cubicBezTo>
                    <a:pt x="669" y="676"/>
                    <a:pt x="664" y="668"/>
                    <a:pt x="658" y="659"/>
                  </a:cubicBezTo>
                  <a:cubicBezTo>
                    <a:pt x="655" y="654"/>
                    <a:pt x="652" y="649"/>
                    <a:pt x="649" y="643"/>
                  </a:cubicBezTo>
                  <a:cubicBezTo>
                    <a:pt x="645" y="637"/>
                    <a:pt x="641" y="631"/>
                    <a:pt x="636" y="625"/>
                  </a:cubicBezTo>
                  <a:cubicBezTo>
                    <a:pt x="632" y="619"/>
                    <a:pt x="627" y="612"/>
                    <a:pt x="622" y="605"/>
                  </a:cubicBezTo>
                  <a:cubicBezTo>
                    <a:pt x="620" y="601"/>
                    <a:pt x="618" y="597"/>
                    <a:pt x="615" y="594"/>
                  </a:cubicBezTo>
                  <a:cubicBezTo>
                    <a:pt x="612" y="590"/>
                    <a:pt x="609" y="586"/>
                    <a:pt x="606" y="583"/>
                  </a:cubicBezTo>
                  <a:cubicBezTo>
                    <a:pt x="601" y="575"/>
                    <a:pt x="595" y="567"/>
                    <a:pt x="589" y="559"/>
                  </a:cubicBezTo>
                  <a:cubicBezTo>
                    <a:pt x="586" y="555"/>
                    <a:pt x="582" y="551"/>
                    <a:pt x="579" y="547"/>
                  </a:cubicBezTo>
                  <a:cubicBezTo>
                    <a:pt x="576" y="543"/>
                    <a:pt x="573" y="539"/>
                    <a:pt x="569" y="535"/>
                  </a:cubicBezTo>
                  <a:cubicBezTo>
                    <a:pt x="565" y="537"/>
                    <a:pt x="560" y="539"/>
                    <a:pt x="554" y="539"/>
                  </a:cubicBezTo>
                  <a:cubicBezTo>
                    <a:pt x="542" y="539"/>
                    <a:pt x="532" y="533"/>
                    <a:pt x="526" y="523"/>
                  </a:cubicBezTo>
                  <a:cubicBezTo>
                    <a:pt x="524" y="524"/>
                    <a:pt x="523" y="524"/>
                    <a:pt x="521" y="525"/>
                  </a:cubicBezTo>
                  <a:cubicBezTo>
                    <a:pt x="511" y="529"/>
                    <a:pt x="501" y="532"/>
                    <a:pt x="491" y="536"/>
                  </a:cubicBezTo>
                  <a:cubicBezTo>
                    <a:pt x="481" y="540"/>
                    <a:pt x="472" y="544"/>
                    <a:pt x="462" y="548"/>
                  </a:cubicBezTo>
                  <a:cubicBezTo>
                    <a:pt x="452" y="552"/>
                    <a:pt x="442" y="557"/>
                    <a:pt x="432" y="561"/>
                  </a:cubicBezTo>
                  <a:cubicBezTo>
                    <a:pt x="427" y="563"/>
                    <a:pt x="422" y="565"/>
                    <a:pt x="418" y="567"/>
                  </a:cubicBezTo>
                  <a:cubicBezTo>
                    <a:pt x="413" y="570"/>
                    <a:pt x="408" y="572"/>
                    <a:pt x="403" y="574"/>
                  </a:cubicBezTo>
                  <a:cubicBezTo>
                    <a:pt x="394" y="579"/>
                    <a:pt x="384" y="584"/>
                    <a:pt x="375" y="589"/>
                  </a:cubicBezTo>
                  <a:cubicBezTo>
                    <a:pt x="366" y="594"/>
                    <a:pt x="357" y="598"/>
                    <a:pt x="348" y="603"/>
                  </a:cubicBezTo>
                  <a:cubicBezTo>
                    <a:pt x="340" y="608"/>
                    <a:pt x="331" y="613"/>
                    <a:pt x="323" y="618"/>
                  </a:cubicBezTo>
                  <a:cubicBezTo>
                    <a:pt x="321" y="619"/>
                    <a:pt x="320" y="620"/>
                    <a:pt x="318" y="621"/>
                  </a:cubicBezTo>
                  <a:cubicBezTo>
                    <a:pt x="319" y="624"/>
                    <a:pt x="320" y="628"/>
                    <a:pt x="320" y="632"/>
                  </a:cubicBezTo>
                  <a:cubicBezTo>
                    <a:pt x="320" y="632"/>
                    <a:pt x="320" y="633"/>
                    <a:pt x="320" y="634"/>
                  </a:cubicBezTo>
                  <a:cubicBezTo>
                    <a:pt x="328" y="638"/>
                    <a:pt x="337" y="641"/>
                    <a:pt x="346" y="644"/>
                  </a:cubicBezTo>
                  <a:cubicBezTo>
                    <a:pt x="366" y="652"/>
                    <a:pt x="366" y="652"/>
                    <a:pt x="366" y="652"/>
                  </a:cubicBezTo>
                  <a:cubicBezTo>
                    <a:pt x="373" y="654"/>
                    <a:pt x="380" y="657"/>
                    <a:pt x="387" y="659"/>
                  </a:cubicBezTo>
                  <a:cubicBezTo>
                    <a:pt x="408" y="666"/>
                    <a:pt x="408" y="666"/>
                    <a:pt x="408" y="666"/>
                  </a:cubicBezTo>
                  <a:cubicBezTo>
                    <a:pt x="412" y="667"/>
                    <a:pt x="415" y="668"/>
                    <a:pt x="419" y="669"/>
                  </a:cubicBezTo>
                  <a:cubicBezTo>
                    <a:pt x="429" y="672"/>
                    <a:pt x="429" y="672"/>
                    <a:pt x="429" y="672"/>
                  </a:cubicBezTo>
                  <a:cubicBezTo>
                    <a:pt x="437" y="674"/>
                    <a:pt x="444" y="676"/>
                    <a:pt x="451" y="678"/>
                  </a:cubicBezTo>
                  <a:cubicBezTo>
                    <a:pt x="462" y="681"/>
                    <a:pt x="462" y="681"/>
                    <a:pt x="462" y="681"/>
                  </a:cubicBezTo>
                  <a:cubicBezTo>
                    <a:pt x="472" y="684"/>
                    <a:pt x="472" y="684"/>
                    <a:pt x="472" y="684"/>
                  </a:cubicBezTo>
                  <a:cubicBezTo>
                    <a:pt x="494" y="689"/>
                    <a:pt x="494" y="689"/>
                    <a:pt x="494" y="689"/>
                  </a:cubicBezTo>
                  <a:cubicBezTo>
                    <a:pt x="501" y="690"/>
                    <a:pt x="508" y="692"/>
                    <a:pt x="516" y="693"/>
                  </a:cubicBezTo>
                  <a:cubicBezTo>
                    <a:pt x="530" y="696"/>
                    <a:pt x="545" y="699"/>
                    <a:pt x="560" y="702"/>
                  </a:cubicBezTo>
                  <a:cubicBezTo>
                    <a:pt x="604" y="708"/>
                    <a:pt x="604" y="708"/>
                    <a:pt x="604" y="708"/>
                  </a:cubicBezTo>
                  <a:cubicBezTo>
                    <a:pt x="619" y="710"/>
                    <a:pt x="633" y="712"/>
                    <a:pt x="648" y="714"/>
                  </a:cubicBezTo>
                  <a:cubicBezTo>
                    <a:pt x="648" y="704"/>
                    <a:pt x="648" y="704"/>
                    <a:pt x="648" y="704"/>
                  </a:cubicBezTo>
                  <a:cubicBezTo>
                    <a:pt x="648" y="714"/>
                    <a:pt x="648" y="714"/>
                    <a:pt x="648" y="7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E48981F8-DF12-412D-B06D-0C0C0BA4580C}"/>
                </a:ext>
              </a:extLst>
            </p:cNvPr>
            <p:cNvSpPr/>
            <p:nvPr/>
          </p:nvSpPr>
          <p:spPr>
            <a:xfrm>
              <a:off x="1762989" y="4287276"/>
              <a:ext cx="2432174" cy="345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场景内漫游与观察功能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D9EB19F-2671-43C3-8170-524F8BD0BA1D}"/>
                </a:ext>
              </a:extLst>
            </p:cNvPr>
            <p:cNvSpPr/>
            <p:nvPr/>
          </p:nvSpPr>
          <p:spPr>
            <a:xfrm>
              <a:off x="812800" y="4936130"/>
              <a:ext cx="3543301" cy="3085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。</a:t>
              </a:r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D6EB71E4-EA0A-4984-AFBF-B846AAE943BD}"/>
              </a:ext>
            </a:extLst>
          </p:cNvPr>
          <p:cNvSpPr/>
          <p:nvPr/>
        </p:nvSpPr>
        <p:spPr>
          <a:xfrm>
            <a:off x="2067390" y="3955587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光照模型与光源的编辑</a:t>
            </a:r>
          </a:p>
        </p:txBody>
      </p:sp>
    </p:spTree>
    <p:extLst>
      <p:ext uri="{BB962C8B-B14F-4D97-AF65-F5344CB8AC3E}">
        <p14:creationId xmlns:p14="http://schemas.microsoft.com/office/powerpoint/2010/main" val="3703697923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>
                <a:cs typeface="+mn-ea"/>
                <a:sym typeface="+mn-lt"/>
              </a:rPr>
              <a:t>Keypoints</a:t>
            </a:r>
            <a:endParaRPr lang="zh-CN" altLang="en-US" dirty="0"/>
          </a:p>
        </p:txBody>
      </p:sp>
      <p:pic>
        <p:nvPicPr>
          <p:cNvPr id="4" name="图片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  <p:sp>
        <p:nvSpPr>
          <p:cNvPr id="11" name="任意多边形 10"/>
          <p:cNvSpPr/>
          <p:nvPr/>
        </p:nvSpPr>
        <p:spPr>
          <a:xfrm>
            <a:off x="812797" y="1665448"/>
            <a:ext cx="10323629" cy="1396926"/>
          </a:xfrm>
          <a:custGeom>
            <a:avLst/>
            <a:gdLst>
              <a:gd name="connsiteX0" fmla="*/ 0 w 8128000"/>
              <a:gd name="connsiteY0" fmla="*/ 295937 h 1183746"/>
              <a:gd name="connsiteX1" fmla="*/ 7536127 w 8128000"/>
              <a:gd name="connsiteY1" fmla="*/ 295937 h 1183746"/>
              <a:gd name="connsiteX2" fmla="*/ 7536127 w 8128000"/>
              <a:gd name="connsiteY2" fmla="*/ 0 h 1183746"/>
              <a:gd name="connsiteX3" fmla="*/ 8128000 w 8128000"/>
              <a:gd name="connsiteY3" fmla="*/ 591873 h 1183746"/>
              <a:gd name="connsiteX4" fmla="*/ 7536127 w 8128000"/>
              <a:gd name="connsiteY4" fmla="*/ 1183746 h 1183746"/>
              <a:gd name="connsiteX5" fmla="*/ 7536127 w 8128000"/>
              <a:gd name="connsiteY5" fmla="*/ 887810 h 1183746"/>
              <a:gd name="connsiteX6" fmla="*/ 0 w 8128000"/>
              <a:gd name="connsiteY6" fmla="*/ 887810 h 1183746"/>
              <a:gd name="connsiteX7" fmla="*/ 0 w 8128000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8000" h="1183746">
                <a:moveTo>
                  <a:pt x="0" y="295937"/>
                </a:moveTo>
                <a:lnTo>
                  <a:pt x="7536127" y="295937"/>
                </a:lnTo>
                <a:lnTo>
                  <a:pt x="7536127" y="0"/>
                </a:lnTo>
                <a:lnTo>
                  <a:pt x="8128000" y="591873"/>
                </a:lnTo>
                <a:lnTo>
                  <a:pt x="7536127" y="1183746"/>
                </a:lnTo>
                <a:lnTo>
                  <a:pt x="7536127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3" name="任意多边形 12"/>
          <p:cNvSpPr/>
          <p:nvPr/>
        </p:nvSpPr>
        <p:spPr>
          <a:xfrm>
            <a:off x="3992476" y="2131090"/>
            <a:ext cx="7143952" cy="1396926"/>
          </a:xfrm>
          <a:custGeom>
            <a:avLst/>
            <a:gdLst>
              <a:gd name="connsiteX0" fmla="*/ 0 w 5624576"/>
              <a:gd name="connsiteY0" fmla="*/ 295937 h 1183746"/>
              <a:gd name="connsiteX1" fmla="*/ 5032703 w 5624576"/>
              <a:gd name="connsiteY1" fmla="*/ 295937 h 1183746"/>
              <a:gd name="connsiteX2" fmla="*/ 5032703 w 5624576"/>
              <a:gd name="connsiteY2" fmla="*/ 0 h 1183746"/>
              <a:gd name="connsiteX3" fmla="*/ 5624576 w 5624576"/>
              <a:gd name="connsiteY3" fmla="*/ 591873 h 1183746"/>
              <a:gd name="connsiteX4" fmla="*/ 5032703 w 5624576"/>
              <a:gd name="connsiteY4" fmla="*/ 1183746 h 1183746"/>
              <a:gd name="connsiteX5" fmla="*/ 5032703 w 5624576"/>
              <a:gd name="connsiteY5" fmla="*/ 887810 h 1183746"/>
              <a:gd name="connsiteX6" fmla="*/ 0 w 5624576"/>
              <a:gd name="connsiteY6" fmla="*/ 887810 h 1183746"/>
              <a:gd name="connsiteX7" fmla="*/ 0 w 5624576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4576" h="1183746">
                <a:moveTo>
                  <a:pt x="0" y="295937"/>
                </a:moveTo>
                <a:lnTo>
                  <a:pt x="5032703" y="295937"/>
                </a:lnTo>
                <a:lnTo>
                  <a:pt x="5032703" y="0"/>
                </a:lnTo>
                <a:lnTo>
                  <a:pt x="5624576" y="591873"/>
                </a:lnTo>
                <a:lnTo>
                  <a:pt x="5032703" y="1183746"/>
                </a:lnTo>
                <a:lnTo>
                  <a:pt x="5032703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5" name="任意多边形 14"/>
          <p:cNvSpPr/>
          <p:nvPr/>
        </p:nvSpPr>
        <p:spPr>
          <a:xfrm>
            <a:off x="7172155" y="2596732"/>
            <a:ext cx="3964274" cy="1396926"/>
          </a:xfrm>
          <a:custGeom>
            <a:avLst/>
            <a:gdLst>
              <a:gd name="connsiteX0" fmla="*/ 0 w 3121152"/>
              <a:gd name="connsiteY0" fmla="*/ 295937 h 1183746"/>
              <a:gd name="connsiteX1" fmla="*/ 2529279 w 3121152"/>
              <a:gd name="connsiteY1" fmla="*/ 295937 h 1183746"/>
              <a:gd name="connsiteX2" fmla="*/ 2529279 w 3121152"/>
              <a:gd name="connsiteY2" fmla="*/ 0 h 1183746"/>
              <a:gd name="connsiteX3" fmla="*/ 3121152 w 3121152"/>
              <a:gd name="connsiteY3" fmla="*/ 591873 h 1183746"/>
              <a:gd name="connsiteX4" fmla="*/ 2529279 w 3121152"/>
              <a:gd name="connsiteY4" fmla="*/ 1183746 h 1183746"/>
              <a:gd name="connsiteX5" fmla="*/ 2529279 w 3121152"/>
              <a:gd name="connsiteY5" fmla="*/ 887810 h 1183746"/>
              <a:gd name="connsiteX6" fmla="*/ 0 w 3121152"/>
              <a:gd name="connsiteY6" fmla="*/ 887810 h 1183746"/>
              <a:gd name="connsiteX7" fmla="*/ 0 w 3121152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21152" h="1183746">
                <a:moveTo>
                  <a:pt x="0" y="295937"/>
                </a:moveTo>
                <a:lnTo>
                  <a:pt x="2529279" y="295937"/>
                </a:lnTo>
                <a:lnTo>
                  <a:pt x="2529279" y="0"/>
                </a:lnTo>
                <a:lnTo>
                  <a:pt x="3121152" y="591873"/>
                </a:lnTo>
                <a:lnTo>
                  <a:pt x="2529279" y="1183746"/>
                </a:lnTo>
                <a:lnTo>
                  <a:pt x="2529279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9" name="矩形 18"/>
          <p:cNvSpPr/>
          <p:nvPr/>
        </p:nvSpPr>
        <p:spPr>
          <a:xfrm>
            <a:off x="3957905" y="3490985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cs typeface="+mn-ea"/>
                <a:sym typeface="+mn-lt"/>
              </a:rPr>
              <a:t>粒子效果</a:t>
            </a:r>
          </a:p>
        </p:txBody>
      </p:sp>
      <p:sp>
        <p:nvSpPr>
          <p:cNvPr id="21" name="矩形 20"/>
          <p:cNvSpPr/>
          <p:nvPr/>
        </p:nvSpPr>
        <p:spPr>
          <a:xfrm>
            <a:off x="7026479" y="3953715"/>
            <a:ext cx="48638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cs typeface="+mn-ea"/>
                <a:sym typeface="+mn-lt"/>
              </a:rPr>
              <a:t>基于</a:t>
            </a:r>
            <a:r>
              <a:rPr lang="en-US" altLang="zh-CN" sz="4000" b="1" dirty="0">
                <a:cs typeface="+mn-ea"/>
                <a:sym typeface="+mn-lt"/>
              </a:rPr>
              <a:t>VBO</a:t>
            </a:r>
            <a:r>
              <a:rPr lang="zh-CN" altLang="en-US" sz="4000" b="1" dirty="0">
                <a:cs typeface="+mn-ea"/>
                <a:sym typeface="+mn-lt"/>
              </a:rPr>
              <a:t>的模型绘制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72152" y="2009968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60119" y="2453974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28938" y="2936421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1A40075-AF59-4F20-A1E5-4E037B799053}"/>
              </a:ext>
            </a:extLst>
          </p:cNvPr>
          <p:cNvSpPr/>
          <p:nvPr/>
        </p:nvSpPr>
        <p:spPr>
          <a:xfrm>
            <a:off x="732149" y="3037901"/>
            <a:ext cx="27775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cs typeface="+mn-ea"/>
                <a:sym typeface="+mn-lt"/>
              </a:rPr>
              <a:t>实时阴影</a:t>
            </a:r>
            <a:endParaRPr lang="en-US" altLang="zh-CN" sz="40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1092038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35138" y="2154951"/>
            <a:ext cx="8721725" cy="18923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THANK YOU FOR WATCHING</a:t>
            </a:r>
          </a:p>
        </p:txBody>
      </p:sp>
    </p:spTree>
    <p:extLst>
      <p:ext uri="{BB962C8B-B14F-4D97-AF65-F5344CB8AC3E}">
        <p14:creationId xmlns:p14="http://schemas.microsoft.com/office/powerpoint/2010/main" val="48765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B3B0"/>
      </a:accent1>
      <a:accent2>
        <a:srgbClr val="479796"/>
      </a:accent2>
      <a:accent3>
        <a:srgbClr val="009EB7"/>
      </a:accent3>
      <a:accent4>
        <a:srgbClr val="EDF0E9"/>
      </a:accent4>
      <a:accent5>
        <a:srgbClr val="4C4C4C"/>
      </a:accent5>
      <a:accent6>
        <a:srgbClr val="B2B2B2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342</TotalTime>
  <Words>111</Words>
  <Application>Microsoft Office PowerPoint</Application>
  <PresentationFormat>宽屏</PresentationFormat>
  <Paragraphs>24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宋体</vt:lpstr>
      <vt:lpstr>微软雅黑</vt:lpstr>
      <vt:lpstr>Arial</vt:lpstr>
      <vt:lpstr>Calibri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Yubo Wang</cp:lastModifiedBy>
  <cp:revision>60</cp:revision>
  <dcterms:created xsi:type="dcterms:W3CDTF">2015-08-18T02:51:41Z</dcterms:created>
  <dcterms:modified xsi:type="dcterms:W3CDTF">2018-01-15T16:38:32Z</dcterms:modified>
  <cp:category/>
</cp:coreProperties>
</file>